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3" r:id="rId5"/>
    <p:sldId id="264" r:id="rId6"/>
    <p:sldId id="265" r:id="rId7"/>
    <p:sldId id="259" r:id="rId8"/>
    <p:sldId id="266" r:id="rId9"/>
    <p:sldId id="267" r:id="rId10"/>
    <p:sldId id="268" r:id="rId11"/>
    <p:sldId id="260" r:id="rId12"/>
    <p:sldId id="269" r:id="rId13"/>
    <p:sldId id="270" r:id="rId14"/>
    <p:sldId id="271" r:id="rId15"/>
    <p:sldId id="261" r:id="rId16"/>
    <p:sldId id="272" r:id="rId17"/>
    <p:sldId id="273" r:id="rId18"/>
    <p:sldId id="274" r:id="rId19"/>
    <p:sldId id="262" r:id="rId20"/>
  </p:sldIdLst>
  <p:sldSz cx="24382413" cy="13716000"/>
  <p:notesSz cx="6858000" cy="9144000"/>
  <p:embeddedFontLst>
    <p:embeddedFont>
      <p:font typeface="OPPOSans M" panose="02010600030101010101" charset="-122"/>
      <p:regular r:id="rId21"/>
    </p:embeddedFont>
    <p:embeddedFont>
      <p:font typeface="OPPOSans R" panose="02010600030101010101" charset="-122"/>
      <p:regular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6">
          <p15:clr>
            <a:srgbClr val="A4A3A4"/>
          </p15:clr>
        </p15:guide>
        <p15:guide id="2" pos="1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CAE3"/>
    <a:srgbClr val="0C112A"/>
    <a:srgbClr val="ADE7F2"/>
    <a:srgbClr val="EAEAEA"/>
    <a:srgbClr val="73D5E9"/>
    <a:srgbClr val="B47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04" autoAdjust="0"/>
    <p:restoredTop sz="94660"/>
  </p:normalViewPr>
  <p:slideViewPr>
    <p:cSldViewPr snapToGrid="0" showGuides="1">
      <p:cViewPr varScale="1">
        <p:scale>
          <a:sx n="55" d="100"/>
          <a:sy n="55" d="100"/>
        </p:scale>
        <p:origin x="126" y="84"/>
      </p:cViewPr>
      <p:guideLst>
        <p:guide orient="horz" pos="3866"/>
        <p:guide pos="15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image" Target="../media/image14.png"/><Relationship Id="rId1" Type="http://schemas.openxmlformats.org/officeDocument/2006/relationships/image" Target="../media/image13.png"/></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系列 1</c:v>
                </c:pt>
              </c:strCache>
            </c:strRef>
          </c:tx>
          <c:spPr>
            <a:solidFill>
              <a:srgbClr val="4BCAE3"/>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ABA-4EE9-8D94-3506D7D8C093}"/>
            </c:ext>
          </c:extLst>
        </c:ser>
        <c:ser>
          <c:idx val="1"/>
          <c:order val="1"/>
          <c:tx>
            <c:strRef>
              <c:f>Sheet1!$C$1</c:f>
              <c:strCache>
                <c:ptCount val="1"/>
                <c:pt idx="0">
                  <c:v>系列 2</c:v>
                </c:pt>
              </c:strCache>
            </c:strRef>
          </c:tx>
          <c:spPr>
            <a:solidFill>
              <a:srgbClr val="4BCAE3">
                <a:alpha val="60000"/>
              </a:srgbClr>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ABA-4EE9-8D94-3506D7D8C093}"/>
            </c:ext>
          </c:extLst>
        </c:ser>
        <c:ser>
          <c:idx val="2"/>
          <c:order val="2"/>
          <c:tx>
            <c:strRef>
              <c:f>Sheet1!$D$1</c:f>
              <c:strCache>
                <c:ptCount val="1"/>
                <c:pt idx="0">
                  <c:v>系列 3</c:v>
                </c:pt>
              </c:strCache>
            </c:strRef>
          </c:tx>
          <c:spPr>
            <a:solidFill>
              <a:srgbClr val="4BCAE3">
                <a:alpha val="30000"/>
              </a:srgbClr>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ABA-4EE9-8D94-3506D7D8C093}"/>
            </c:ext>
          </c:extLst>
        </c:ser>
        <c:dLbls>
          <c:showLegendKey val="0"/>
          <c:showVal val="0"/>
          <c:showCatName val="0"/>
          <c:showSerName val="0"/>
          <c:showPercent val="0"/>
          <c:showBubbleSize val="0"/>
        </c:dLbls>
        <c:gapWidth val="150"/>
        <c:overlap val="100"/>
        <c:axId val="1021869264"/>
        <c:axId val="1021868624"/>
      </c:barChart>
      <c:catAx>
        <c:axId val="1021869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endParaRPr lang="zh-CN"/>
          </a:p>
        </c:txPr>
        <c:crossAx val="1021868624"/>
        <c:crosses val="autoZero"/>
        <c:auto val="1"/>
        <c:lblAlgn val="ctr"/>
        <c:lblOffset val="100"/>
        <c:noMultiLvlLbl val="0"/>
      </c:catAx>
      <c:valAx>
        <c:axId val="1021868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endParaRPr lang="zh-CN"/>
          </a:p>
        </c:txPr>
        <c:crossAx val="102186926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2225" cap="rnd" cmpd="sng" algn="ctr">
              <a:solidFill>
                <a:schemeClr val="bg1"/>
              </a:solidFill>
              <a:prstDash val="solid"/>
              <a:round/>
            </a:ln>
            <a:effectLst>
              <a:outerShdw blurRad="38100" dist="101600" dir="2700000" sx="97000" sy="97000" algn="tl" rotWithShape="0">
                <a:schemeClr val="tx1">
                  <a:alpha val="15000"/>
                </a:schemeClr>
              </a:outerShdw>
            </a:effectLst>
          </c:spPr>
          <c:marker>
            <c:symbol val="picture"/>
            <c:spPr>
              <a:blipFill>
                <a:blip xmlns:r="http://schemas.openxmlformats.org/officeDocument/2006/relationships" r:embed="rId1"/>
                <a:stretch>
                  <a:fillRect/>
                </a:stretch>
              </a:blipFill>
              <a:ln w="25400" cap="flat" cmpd="sng" algn="ctr">
                <a:noFill/>
                <a:prstDash val="solid"/>
                <a:round/>
              </a:ln>
              <a:effectLst>
                <a:outerShdw blurRad="38100" dist="101600" dir="2700000" sx="97000" sy="97000" algn="tl" rotWithShape="0">
                  <a:schemeClr val="tx1">
                    <a:alpha val="15000"/>
                  </a:schemeClr>
                </a:outerShdw>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B177-4DE7-9496-BA30B541F65F}"/>
            </c:ext>
          </c:extLst>
        </c:ser>
        <c:ser>
          <c:idx val="1"/>
          <c:order val="1"/>
          <c:tx>
            <c:strRef>
              <c:f>Sheet1!$C$1</c:f>
              <c:strCache>
                <c:ptCount val="1"/>
                <c:pt idx="0">
                  <c:v>系列 3</c:v>
                </c:pt>
              </c:strCache>
            </c:strRef>
          </c:tx>
          <c:spPr>
            <a:ln w="28575" cap="rnd" cmpd="sng" algn="ctr">
              <a:solidFill>
                <a:srgbClr val="0C112A"/>
              </a:solidFill>
              <a:prstDash val="solid"/>
              <a:round/>
            </a:ln>
            <a:effectLst>
              <a:outerShdw blurRad="63500" dist="101600" dir="2700000" algn="tl" rotWithShape="0">
                <a:prstClr val="black">
                  <a:alpha val="15000"/>
                </a:prstClr>
              </a:outerShdw>
            </a:effectLst>
          </c:spPr>
          <c:marker>
            <c:symbol val="picture"/>
            <c:spPr>
              <a:blipFill>
                <a:blip xmlns:r="http://schemas.openxmlformats.org/officeDocument/2006/relationships" r:embed="rId2"/>
                <a:stretch>
                  <a:fillRect/>
                </a:stretch>
              </a:blipFill>
              <a:ln w="25400" cap="flat" cmpd="sng" algn="ctr">
                <a:noFill/>
                <a:prstDash val="solid"/>
                <a:round/>
              </a:ln>
              <a:effectLst>
                <a:outerShdw blurRad="63500" dist="101600" dir="2700000" algn="tl" rotWithShape="0">
                  <a:prstClr val="black">
                    <a:alpha val="15000"/>
                  </a:prstClr>
                </a:outerShdw>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1-B177-4DE7-9496-BA30B541F65F}"/>
            </c:ext>
          </c:extLst>
        </c:ser>
        <c:dLbls>
          <c:showLegendKey val="0"/>
          <c:showVal val="0"/>
          <c:showCatName val="0"/>
          <c:showSerName val="0"/>
          <c:showPercent val="0"/>
          <c:showBubbleSize val="0"/>
        </c:dLbls>
        <c:marker val="1"/>
        <c:smooth val="0"/>
        <c:axId val="644789392"/>
        <c:axId val="644788112"/>
      </c:lineChart>
      <c:catAx>
        <c:axId val="6447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1195" b="0" i="0" u="none" strike="noStrike" kern="1200" baseline="0">
                <a:solidFill>
                  <a:srgbClr val="0C112A"/>
                </a:solidFill>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endParaRPr lang="zh-CN"/>
          </a:p>
        </c:txPr>
        <c:crossAx val="644788112"/>
        <c:crosses val="autoZero"/>
        <c:auto val="1"/>
        <c:lblAlgn val="ctr"/>
        <c:lblOffset val="100"/>
        <c:noMultiLvlLbl val="0"/>
      </c:catAx>
      <c:valAx>
        <c:axId val="644788112"/>
        <c:scaling>
          <c:orientation val="minMax"/>
        </c:scaling>
        <c:delete val="0"/>
        <c:axPos val="l"/>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1195" b="0" i="0" u="none" strike="noStrike" kern="1200" baseline="0">
                <a:solidFill>
                  <a:srgbClr val="0C112A"/>
                </a:solidFill>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endParaRPr lang="zh-CN"/>
          </a:p>
        </c:txPr>
        <c:crossAx val="64478939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4BCAE3"/>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A03-459E-8E4E-E181C7351318}"/>
            </c:ext>
          </c:extLst>
        </c:ser>
        <c:dLbls>
          <c:showLegendKey val="0"/>
          <c:showVal val="0"/>
          <c:showCatName val="0"/>
          <c:showSerName val="0"/>
          <c:showPercent val="0"/>
          <c:showBubbleSize val="0"/>
        </c:dLbls>
        <c:gapWidth val="182"/>
        <c:axId val="1087293112"/>
        <c:axId val="1087295672"/>
      </c:barChart>
      <c:catAx>
        <c:axId val="1087293112"/>
        <c:scaling>
          <c:orientation val="minMax"/>
        </c:scaling>
        <c:delete val="1"/>
        <c:axPos val="l"/>
        <c:numFmt formatCode="General" sourceLinked="1"/>
        <c:majorTickMark val="none"/>
        <c:minorTickMark val="none"/>
        <c:tickLblPos val="nextTo"/>
        <c:crossAx val="1087295672"/>
        <c:crosses val="autoZero"/>
        <c:auto val="1"/>
        <c:lblAlgn val="ctr"/>
        <c:lblOffset val="100"/>
        <c:noMultiLvlLbl val="0"/>
      </c:catAx>
      <c:valAx>
        <c:axId val="10872956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endParaRPr lang="zh-CN"/>
          </a:p>
        </c:txPr>
        <c:crossAx val="1087293112"/>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lang="zh-CN">
          <a:latin typeface="阿里巴巴普惠体 B" panose="00020600040101010101" charset="-122"/>
          <a:ea typeface="阿里巴巴普惠体 B" panose="00020600040101010101" charset="-122"/>
          <a:cs typeface="阿里巴巴普惠体 B" panose="00020600040101010101" charset="-122"/>
          <a:sym typeface="阿里巴巴普惠体 B" panose="00020600040101010101" charset="-122"/>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7850" y="2244726"/>
            <a:ext cx="18287101" cy="4775200"/>
          </a:xfrm>
        </p:spPr>
        <p:txBody>
          <a:bodyPr anchor="b"/>
          <a:lstStyle>
            <a:lvl1pPr algn="ctr">
              <a:defRPr sz="12000"/>
            </a:lvl1pPr>
          </a:lstStyle>
          <a:p>
            <a:r>
              <a:rPr lang="zh-CN" altLang="en-US"/>
              <a:t>单击此处编辑母版标题样式</a:t>
            </a:r>
          </a:p>
        </p:txBody>
      </p:sp>
      <p:sp>
        <p:nvSpPr>
          <p:cNvPr id="3" name="副标题 2"/>
          <p:cNvSpPr>
            <a:spLocks noGrp="1"/>
          </p:cNvSpPr>
          <p:nvPr>
            <p:ph type="subTitle" idx="1"/>
          </p:nvPr>
        </p:nvSpPr>
        <p:spPr>
          <a:xfrm>
            <a:off x="3047850" y="7204076"/>
            <a:ext cx="1828710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448943" y="730250"/>
            <a:ext cx="5257542" cy="11623676"/>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676318" y="730250"/>
            <a:ext cx="15467840" cy="1162367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63618" y="3419476"/>
            <a:ext cx="21030167" cy="5705474"/>
          </a:xfrm>
        </p:spPr>
        <p:txBody>
          <a:bodyPr anchor="b"/>
          <a:lstStyle>
            <a:lvl1pPr>
              <a:defRPr sz="12000"/>
            </a:lvl1pPr>
          </a:lstStyle>
          <a:p>
            <a:r>
              <a:rPr lang="zh-CN" altLang="en-US"/>
              <a:t>单击此处编辑母版标题样式</a:t>
            </a:r>
          </a:p>
        </p:txBody>
      </p:sp>
      <p:sp>
        <p:nvSpPr>
          <p:cNvPr id="3" name="文本占位符 2"/>
          <p:cNvSpPr>
            <a:spLocks noGrp="1"/>
          </p:cNvSpPr>
          <p:nvPr>
            <p:ph type="body" idx="1"/>
          </p:nvPr>
        </p:nvSpPr>
        <p:spPr>
          <a:xfrm>
            <a:off x="1663618" y="9178926"/>
            <a:ext cx="21030167"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676318" y="3651250"/>
            <a:ext cx="10362691" cy="87026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12343793" y="3651250"/>
            <a:ext cx="10362691" cy="87026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679493" y="730250"/>
            <a:ext cx="21030167" cy="2651126"/>
          </a:xfrm>
        </p:spPr>
        <p:txBody>
          <a:bodyPr/>
          <a:lstStyle/>
          <a:p>
            <a:r>
              <a:rPr lang="zh-CN" altLang="en-US"/>
              <a:t>单击此处编辑母版标题样式</a:t>
            </a:r>
          </a:p>
        </p:txBody>
      </p:sp>
      <p:sp>
        <p:nvSpPr>
          <p:cNvPr id="3" name="文本占位符 2"/>
          <p:cNvSpPr>
            <a:spLocks noGrp="1"/>
          </p:cNvSpPr>
          <p:nvPr>
            <p:ph type="body" idx="1"/>
          </p:nvPr>
        </p:nvSpPr>
        <p:spPr>
          <a:xfrm>
            <a:off x="1679493" y="3362326"/>
            <a:ext cx="1031506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p>
        </p:txBody>
      </p:sp>
      <p:sp>
        <p:nvSpPr>
          <p:cNvPr id="4" name="内容占位符 3"/>
          <p:cNvSpPr>
            <a:spLocks noGrp="1"/>
          </p:cNvSpPr>
          <p:nvPr>
            <p:ph sz="half" idx="2"/>
          </p:nvPr>
        </p:nvSpPr>
        <p:spPr>
          <a:xfrm>
            <a:off x="1679493" y="5010150"/>
            <a:ext cx="10315067" cy="73691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12343793" y="3362326"/>
            <a:ext cx="1036586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zh-CN" altLang="en-US"/>
              <a:t>单击此处编辑母版文本样式</a:t>
            </a:r>
          </a:p>
        </p:txBody>
      </p:sp>
      <p:sp>
        <p:nvSpPr>
          <p:cNvPr id="6" name="内容占位符 5"/>
          <p:cNvSpPr>
            <a:spLocks noGrp="1"/>
          </p:cNvSpPr>
          <p:nvPr>
            <p:ph sz="quarter" idx="4"/>
          </p:nvPr>
        </p:nvSpPr>
        <p:spPr>
          <a:xfrm>
            <a:off x="12343793" y="5010150"/>
            <a:ext cx="10365867" cy="736917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93" y="914400"/>
            <a:ext cx="7864088" cy="3200400"/>
          </a:xfrm>
        </p:spPr>
        <p:txBody>
          <a:bodyPr anchor="b"/>
          <a:lstStyle>
            <a:lvl1pPr>
              <a:defRPr sz="6400"/>
            </a:lvl1pPr>
          </a:lstStyle>
          <a:p>
            <a:r>
              <a:rPr lang="zh-CN" altLang="en-US"/>
              <a:t>单击此处编辑母版标题样式</a:t>
            </a:r>
          </a:p>
        </p:txBody>
      </p:sp>
      <p:sp>
        <p:nvSpPr>
          <p:cNvPr id="3" name="内容占位符 2"/>
          <p:cNvSpPr>
            <a:spLocks noGrp="1"/>
          </p:cNvSpPr>
          <p:nvPr>
            <p:ph idx="1"/>
          </p:nvPr>
        </p:nvSpPr>
        <p:spPr>
          <a:xfrm>
            <a:off x="10365867" y="1974850"/>
            <a:ext cx="12343793"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1679493" y="4114800"/>
            <a:ext cx="786408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679493" y="914400"/>
            <a:ext cx="7864088" cy="3200400"/>
          </a:xfrm>
        </p:spPr>
        <p:txBody>
          <a:bodyPr anchor="b"/>
          <a:lstStyle>
            <a:lvl1pPr>
              <a:defRPr sz="6400"/>
            </a:lvl1pPr>
          </a:lstStyle>
          <a:p>
            <a:r>
              <a:rPr lang="zh-CN" altLang="en-US"/>
              <a:t>单击此处编辑母版标题样式</a:t>
            </a:r>
          </a:p>
        </p:txBody>
      </p:sp>
      <p:sp>
        <p:nvSpPr>
          <p:cNvPr id="3" name="图片占位符 2"/>
          <p:cNvSpPr>
            <a:spLocks noGrp="1"/>
          </p:cNvSpPr>
          <p:nvPr>
            <p:ph type="pic" idx="1"/>
          </p:nvPr>
        </p:nvSpPr>
        <p:spPr>
          <a:xfrm>
            <a:off x="10365867" y="1974850"/>
            <a:ext cx="12343793"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zh-CN" altLang="en-US"/>
          </a:p>
        </p:txBody>
      </p:sp>
      <p:sp>
        <p:nvSpPr>
          <p:cNvPr id="4" name="文本占位符 3"/>
          <p:cNvSpPr>
            <a:spLocks noGrp="1"/>
          </p:cNvSpPr>
          <p:nvPr>
            <p:ph type="body" sz="half" idx="2"/>
          </p:nvPr>
        </p:nvSpPr>
        <p:spPr>
          <a:xfrm>
            <a:off x="1679493" y="4114800"/>
            <a:ext cx="786408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307ED91-FF71-4E67-9E4D-6D8A20291507}" type="datetimeFigureOut">
              <a:rPr lang="zh-CN" altLang="en-US" smtClean="0"/>
              <a:t>2023/3/7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C867FA-A468-4A94-820A-BFC90AD7E0B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676318" y="730250"/>
            <a:ext cx="21030167" cy="265112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676318" y="3651250"/>
            <a:ext cx="21030167" cy="8702676"/>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1676318" y="12712700"/>
            <a:ext cx="548613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A307ED91-FF71-4E67-9E4D-6D8A20291507}" type="datetimeFigureOut">
              <a:rPr lang="zh-CN" altLang="en-US" smtClean="0"/>
              <a:t>2023/3/7</a:t>
            </a:fld>
            <a:endParaRPr lang="zh-CN" altLang="en-US"/>
          </a:p>
        </p:txBody>
      </p:sp>
      <p:sp>
        <p:nvSpPr>
          <p:cNvPr id="5" name="页脚占位符 4"/>
          <p:cNvSpPr>
            <a:spLocks noGrp="1"/>
          </p:cNvSpPr>
          <p:nvPr>
            <p:ph type="ftr" sz="quarter" idx="3"/>
          </p:nvPr>
        </p:nvSpPr>
        <p:spPr>
          <a:xfrm>
            <a:off x="8076803" y="12712700"/>
            <a:ext cx="8229196"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7220354" y="12712700"/>
            <a:ext cx="548613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36C867FA-A468-4A94-820A-BFC90AD7E0B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ct val="401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ct val="20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ct val="20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ct val="201000"/>
        </a:spcBef>
        <a:buFont typeface="Arial" panose="020B0604020202020204" pitchFamily="34" charset="0"/>
        <a:buChar char="•"/>
        <a:defRPr sz="3600" kern="1200">
          <a:solidFill>
            <a:schemeClr val="tx1"/>
          </a:solidFill>
          <a:latin typeface="+mn-lt"/>
          <a:ea typeface="+mn-ea"/>
          <a:cs typeface="+mn-cs"/>
        </a:defRPr>
      </a:lvl9pPr>
    </p:bodyStyle>
    <p:otherStyle>
      <a:defPPr>
        <a:defRPr lang="zh-CN"/>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a:xfrm>
            <a:off x="5234305" y="4005936"/>
            <a:ext cx="1776435" cy="1776435"/>
          </a:xfrm>
          <a:prstGeom prst="ellipse">
            <a:avLst/>
          </a:prstGeom>
          <a:gradFill flip="none" rotWithShape="1">
            <a:gsLst>
              <a:gs pos="0">
                <a:srgbClr val="73D5E9">
                  <a:alpha val="34000"/>
                </a:srgbClr>
              </a:gs>
              <a:gs pos="100000">
                <a:srgbClr val="73D5E9"/>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6" name="文本框 35"/>
          <p:cNvSpPr txBox="1"/>
          <p:nvPr/>
        </p:nvSpPr>
        <p:spPr>
          <a:xfrm>
            <a:off x="4149508" y="3380017"/>
            <a:ext cx="16083786" cy="3784600"/>
          </a:xfrm>
          <a:prstGeom prst="rect">
            <a:avLst/>
          </a:prstGeom>
          <a:noFill/>
        </p:spPr>
        <p:txBody>
          <a:bodyPr wrap="square" rtlCol="0">
            <a:spAutoFit/>
          </a:bodyPr>
          <a:lstStyle/>
          <a:p>
            <a:pPr algn="ctr"/>
            <a:r>
              <a:rPr lang="en-US" altLang="zh-CN" sz="12000" dirty="0">
                <a:solidFill>
                  <a:srgbClr val="ADE7F2">
                    <a:alpha val="30000"/>
                  </a:srgbClr>
                </a:solidFill>
                <a:latin typeface="阿里巴巴普惠体 B" panose="00020600040101010101" charset="-122"/>
                <a:ea typeface="阿里巴巴普惠体 B" panose="00020600040101010101" charset="-122"/>
                <a:cs typeface="OPPOSans H" panose="00020600040101010101" pitchFamily="18" charset="-122"/>
              </a:rPr>
              <a:t>REAL ESTATE EVENT PLANNING</a:t>
            </a:r>
          </a:p>
        </p:txBody>
      </p:sp>
      <p:sp>
        <p:nvSpPr>
          <p:cNvPr id="11" name="任意多边形: 形状 10"/>
          <p:cNvSpPr/>
          <p:nvPr/>
        </p:nvSpPr>
        <p:spPr>
          <a:xfrm>
            <a:off x="-1763657" y="-2000685"/>
            <a:ext cx="18005759" cy="5437037"/>
          </a:xfrm>
          <a:custGeom>
            <a:avLst/>
            <a:gdLst>
              <a:gd name="connsiteX0" fmla="*/ 8932984 w 8932984"/>
              <a:gd name="connsiteY0" fmla="*/ 375138 h 2718652"/>
              <a:gd name="connsiteX1" fmla="*/ 7901354 w 8932984"/>
              <a:gd name="connsiteY1" fmla="*/ 1641230 h 2718652"/>
              <a:gd name="connsiteX2" fmla="*/ 5908431 w 8932984"/>
              <a:gd name="connsiteY2" fmla="*/ 1383323 h 2718652"/>
              <a:gd name="connsiteX3" fmla="*/ 4220307 w 8932984"/>
              <a:gd name="connsiteY3" fmla="*/ 797169 h 2718652"/>
              <a:gd name="connsiteX4" fmla="*/ 2977661 w 8932984"/>
              <a:gd name="connsiteY4" fmla="*/ 2696307 h 2718652"/>
              <a:gd name="connsiteX5" fmla="*/ 0 w 8932984"/>
              <a:gd name="connsiteY5" fmla="*/ 1828800 h 2718652"/>
              <a:gd name="connsiteX6" fmla="*/ 70338 w 8932984"/>
              <a:gd name="connsiteY6" fmla="*/ 0 h 2718652"/>
              <a:gd name="connsiteX7" fmla="*/ 8932984 w 8932984"/>
              <a:gd name="connsiteY7" fmla="*/ 375138 h 2718652"/>
              <a:gd name="connsiteX0-1" fmla="*/ 9003322 w 9003322"/>
              <a:gd name="connsiteY0-2" fmla="*/ 211014 h 2718652"/>
              <a:gd name="connsiteX1-3" fmla="*/ 7901354 w 9003322"/>
              <a:gd name="connsiteY1-4" fmla="*/ 1641230 h 2718652"/>
              <a:gd name="connsiteX2-5" fmla="*/ 5908431 w 9003322"/>
              <a:gd name="connsiteY2-6" fmla="*/ 1383323 h 2718652"/>
              <a:gd name="connsiteX3-7" fmla="*/ 4220307 w 9003322"/>
              <a:gd name="connsiteY3-8" fmla="*/ 797169 h 2718652"/>
              <a:gd name="connsiteX4-9" fmla="*/ 2977661 w 9003322"/>
              <a:gd name="connsiteY4-10" fmla="*/ 2696307 h 2718652"/>
              <a:gd name="connsiteX5-11" fmla="*/ 0 w 9003322"/>
              <a:gd name="connsiteY5-12" fmla="*/ 1828800 h 2718652"/>
              <a:gd name="connsiteX6-13" fmla="*/ 70338 w 9003322"/>
              <a:gd name="connsiteY6-14" fmla="*/ 0 h 2718652"/>
              <a:gd name="connsiteX7-15" fmla="*/ 9003322 w 9003322"/>
              <a:gd name="connsiteY7-16" fmla="*/ 211014 h 27186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003322" h="2718652">
                <a:moveTo>
                  <a:pt x="9003322" y="211014"/>
                </a:moveTo>
                <a:cubicBezTo>
                  <a:pt x="8739553" y="760044"/>
                  <a:pt x="8417169" y="1445845"/>
                  <a:pt x="7901354" y="1641230"/>
                </a:cubicBezTo>
                <a:cubicBezTo>
                  <a:pt x="7385539" y="1836615"/>
                  <a:pt x="6521939" y="1524000"/>
                  <a:pt x="5908431" y="1383323"/>
                </a:cubicBezTo>
                <a:cubicBezTo>
                  <a:pt x="5294923" y="1242646"/>
                  <a:pt x="4708769" y="578338"/>
                  <a:pt x="4220307" y="797169"/>
                </a:cubicBezTo>
                <a:cubicBezTo>
                  <a:pt x="3731845" y="1016000"/>
                  <a:pt x="3681045" y="2524369"/>
                  <a:pt x="2977661" y="2696307"/>
                </a:cubicBezTo>
                <a:cubicBezTo>
                  <a:pt x="2274277" y="2868245"/>
                  <a:pt x="480646" y="1996831"/>
                  <a:pt x="0" y="1828800"/>
                </a:cubicBezTo>
                <a:lnTo>
                  <a:pt x="70338" y="0"/>
                </a:lnTo>
                <a:cubicBezTo>
                  <a:pt x="3024553" y="125046"/>
                  <a:pt x="6049107" y="85968"/>
                  <a:pt x="9003322" y="211014"/>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 name="任意多边形: 形状 3"/>
          <p:cNvSpPr/>
          <p:nvPr/>
        </p:nvSpPr>
        <p:spPr>
          <a:xfrm>
            <a:off x="9951231" y="11321789"/>
            <a:ext cx="15376404" cy="3615680"/>
          </a:xfrm>
          <a:custGeom>
            <a:avLst/>
            <a:gdLst>
              <a:gd name="connsiteX0" fmla="*/ 0 w 7650480"/>
              <a:gd name="connsiteY0" fmla="*/ 1533609 h 1807929"/>
              <a:gd name="connsiteX1" fmla="*/ 1082040 w 7650480"/>
              <a:gd name="connsiteY1" fmla="*/ 695409 h 1807929"/>
              <a:gd name="connsiteX2" fmla="*/ 3368040 w 7650480"/>
              <a:gd name="connsiteY2" fmla="*/ 1091649 h 1807929"/>
              <a:gd name="connsiteX3" fmla="*/ 4754880 w 7650480"/>
              <a:gd name="connsiteY3" fmla="*/ 24849 h 1807929"/>
              <a:gd name="connsiteX4" fmla="*/ 6644640 w 7650480"/>
              <a:gd name="connsiteY4" fmla="*/ 314409 h 1807929"/>
              <a:gd name="connsiteX5" fmla="*/ 7650480 w 7650480"/>
              <a:gd name="connsiteY5" fmla="*/ 482049 h 1807929"/>
              <a:gd name="connsiteX6" fmla="*/ 7650480 w 7650480"/>
              <a:gd name="connsiteY6" fmla="*/ 1807929 h 1807929"/>
              <a:gd name="connsiteX7" fmla="*/ 15240 w 7650480"/>
              <a:gd name="connsiteY7" fmla="*/ 1594569 h 1807929"/>
              <a:gd name="connsiteX8" fmla="*/ 0 w 7650480"/>
              <a:gd name="connsiteY8" fmla="*/ 1533609 h 1807929"/>
              <a:gd name="connsiteX0-1" fmla="*/ 0 w 7688580"/>
              <a:gd name="connsiteY0-2" fmla="*/ 1571709 h 1807929"/>
              <a:gd name="connsiteX1-3" fmla="*/ 1120140 w 7688580"/>
              <a:gd name="connsiteY1-4" fmla="*/ 695409 h 1807929"/>
              <a:gd name="connsiteX2-5" fmla="*/ 3406140 w 7688580"/>
              <a:gd name="connsiteY2-6" fmla="*/ 1091649 h 1807929"/>
              <a:gd name="connsiteX3-7" fmla="*/ 4792980 w 7688580"/>
              <a:gd name="connsiteY3-8" fmla="*/ 24849 h 1807929"/>
              <a:gd name="connsiteX4-9" fmla="*/ 6682740 w 7688580"/>
              <a:gd name="connsiteY4-10" fmla="*/ 314409 h 1807929"/>
              <a:gd name="connsiteX5-11" fmla="*/ 7688580 w 7688580"/>
              <a:gd name="connsiteY5-12" fmla="*/ 482049 h 1807929"/>
              <a:gd name="connsiteX6-13" fmla="*/ 7688580 w 7688580"/>
              <a:gd name="connsiteY6-14" fmla="*/ 1807929 h 1807929"/>
              <a:gd name="connsiteX7-15" fmla="*/ 53340 w 7688580"/>
              <a:gd name="connsiteY7-16" fmla="*/ 1594569 h 1807929"/>
              <a:gd name="connsiteX8-17" fmla="*/ 0 w 7688580"/>
              <a:gd name="connsiteY8-18" fmla="*/ 1571709 h 18079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688580" h="1807929">
                <a:moveTo>
                  <a:pt x="0" y="1571709"/>
                </a:moveTo>
                <a:cubicBezTo>
                  <a:pt x="260350" y="1189439"/>
                  <a:pt x="552450" y="775419"/>
                  <a:pt x="1120140" y="695409"/>
                </a:cubicBezTo>
                <a:cubicBezTo>
                  <a:pt x="1687830" y="615399"/>
                  <a:pt x="2794000" y="1203409"/>
                  <a:pt x="3406140" y="1091649"/>
                </a:cubicBezTo>
                <a:cubicBezTo>
                  <a:pt x="4018280" y="979889"/>
                  <a:pt x="4246880" y="154389"/>
                  <a:pt x="4792980" y="24849"/>
                </a:cubicBezTo>
                <a:cubicBezTo>
                  <a:pt x="5339080" y="-104691"/>
                  <a:pt x="6682740" y="314409"/>
                  <a:pt x="6682740" y="314409"/>
                </a:cubicBezTo>
                <a:lnTo>
                  <a:pt x="7688580" y="482049"/>
                </a:lnTo>
                <a:lnTo>
                  <a:pt x="7688580" y="1807929"/>
                </a:lnTo>
                <a:lnTo>
                  <a:pt x="53340" y="1594569"/>
                </a:lnTo>
                <a:cubicBezTo>
                  <a:pt x="48260" y="1574249"/>
                  <a:pt x="5080" y="1592029"/>
                  <a:pt x="0" y="1571709"/>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3" name="任意多边形: 形状 2"/>
          <p:cNvSpPr/>
          <p:nvPr/>
        </p:nvSpPr>
        <p:spPr>
          <a:xfrm>
            <a:off x="11094175" y="9973617"/>
            <a:ext cx="14568724" cy="4915086"/>
          </a:xfrm>
          <a:custGeom>
            <a:avLst/>
            <a:gdLst>
              <a:gd name="connsiteX0" fmla="*/ 0 w 7284720"/>
              <a:gd name="connsiteY0" fmla="*/ 2274784 h 2457664"/>
              <a:gd name="connsiteX1" fmla="*/ 1767840 w 7284720"/>
              <a:gd name="connsiteY1" fmla="*/ 903184 h 2457664"/>
              <a:gd name="connsiteX2" fmla="*/ 4572000 w 7284720"/>
              <a:gd name="connsiteY2" fmla="*/ 1451824 h 2457664"/>
              <a:gd name="connsiteX3" fmla="*/ 6187440 w 7284720"/>
              <a:gd name="connsiteY3" fmla="*/ 49744 h 2457664"/>
              <a:gd name="connsiteX4" fmla="*/ 7284720 w 7284720"/>
              <a:gd name="connsiteY4" fmla="*/ 415504 h 2457664"/>
              <a:gd name="connsiteX5" fmla="*/ 7223760 w 7284720"/>
              <a:gd name="connsiteY5" fmla="*/ 2457664 h 2457664"/>
              <a:gd name="connsiteX6" fmla="*/ 0 w 7284720"/>
              <a:gd name="connsiteY6" fmla="*/ 2274784 h 245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4720" h="2457664">
                <a:moveTo>
                  <a:pt x="0" y="2274784"/>
                </a:moveTo>
                <a:cubicBezTo>
                  <a:pt x="502920" y="1657564"/>
                  <a:pt x="1005840" y="1040344"/>
                  <a:pt x="1767840" y="903184"/>
                </a:cubicBezTo>
                <a:cubicBezTo>
                  <a:pt x="2529840" y="766024"/>
                  <a:pt x="3835400" y="1594064"/>
                  <a:pt x="4572000" y="1451824"/>
                </a:cubicBezTo>
                <a:cubicBezTo>
                  <a:pt x="5308600" y="1309584"/>
                  <a:pt x="5735320" y="222464"/>
                  <a:pt x="6187440" y="49744"/>
                </a:cubicBezTo>
                <a:cubicBezTo>
                  <a:pt x="6639560" y="-122976"/>
                  <a:pt x="7076440" y="191984"/>
                  <a:pt x="7284720" y="415504"/>
                </a:cubicBezTo>
                <a:lnTo>
                  <a:pt x="7223760" y="2457664"/>
                </a:lnTo>
                <a:lnTo>
                  <a:pt x="0" y="2274784"/>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任意多边形: 形状 5"/>
          <p:cNvSpPr/>
          <p:nvPr/>
        </p:nvSpPr>
        <p:spPr>
          <a:xfrm>
            <a:off x="9218575" y="11196319"/>
            <a:ext cx="16684878" cy="3275063"/>
          </a:xfrm>
          <a:custGeom>
            <a:avLst/>
            <a:gdLst>
              <a:gd name="connsiteX0" fmla="*/ 0 w 8342849"/>
              <a:gd name="connsiteY0" fmla="*/ 1637612 h 1637612"/>
              <a:gd name="connsiteX1" fmla="*/ 2016369 w 8342849"/>
              <a:gd name="connsiteY1" fmla="*/ 394966 h 1637612"/>
              <a:gd name="connsiteX2" fmla="*/ 4783015 w 8342849"/>
              <a:gd name="connsiteY2" fmla="*/ 1168689 h 1637612"/>
              <a:gd name="connsiteX3" fmla="*/ 6142892 w 8342849"/>
              <a:gd name="connsiteY3" fmla="*/ 1028012 h 1637612"/>
              <a:gd name="connsiteX4" fmla="*/ 7291754 w 8342849"/>
              <a:gd name="connsiteY4" fmla="*/ 19828 h 1637612"/>
              <a:gd name="connsiteX5" fmla="*/ 8276492 w 8342849"/>
              <a:gd name="connsiteY5" fmla="*/ 371520 h 1637612"/>
              <a:gd name="connsiteX6" fmla="*/ 8253046 w 8342849"/>
              <a:gd name="connsiteY6" fmla="*/ 535643 h 163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2849" h="1637612">
                <a:moveTo>
                  <a:pt x="0" y="1637612"/>
                </a:moveTo>
                <a:cubicBezTo>
                  <a:pt x="609600" y="1055366"/>
                  <a:pt x="1219200" y="473120"/>
                  <a:pt x="2016369" y="394966"/>
                </a:cubicBezTo>
                <a:cubicBezTo>
                  <a:pt x="2813538" y="316812"/>
                  <a:pt x="4095261" y="1063181"/>
                  <a:pt x="4783015" y="1168689"/>
                </a:cubicBezTo>
                <a:cubicBezTo>
                  <a:pt x="5470769" y="1274197"/>
                  <a:pt x="5724769" y="1219489"/>
                  <a:pt x="6142892" y="1028012"/>
                </a:cubicBezTo>
                <a:cubicBezTo>
                  <a:pt x="6561015" y="836535"/>
                  <a:pt x="6936154" y="129243"/>
                  <a:pt x="7291754" y="19828"/>
                </a:cubicBezTo>
                <a:cubicBezTo>
                  <a:pt x="7647354" y="-89587"/>
                  <a:pt x="8116277" y="285551"/>
                  <a:pt x="8276492" y="371520"/>
                </a:cubicBezTo>
                <a:cubicBezTo>
                  <a:pt x="8436707" y="457489"/>
                  <a:pt x="8256954" y="531735"/>
                  <a:pt x="8253046" y="535643"/>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0" name="任意多边形: 形状 9"/>
          <p:cNvSpPr/>
          <p:nvPr/>
        </p:nvSpPr>
        <p:spPr>
          <a:xfrm>
            <a:off x="-1904328" y="-1813128"/>
            <a:ext cx="16599062" cy="6706472"/>
          </a:xfrm>
          <a:custGeom>
            <a:avLst/>
            <a:gdLst>
              <a:gd name="connsiteX0" fmla="*/ 0 w 8299939"/>
              <a:gd name="connsiteY0" fmla="*/ 2672862 h 3282462"/>
              <a:gd name="connsiteX1" fmla="*/ 820616 w 8299939"/>
              <a:gd name="connsiteY1" fmla="*/ 3282462 h 3282462"/>
              <a:gd name="connsiteX2" fmla="*/ 1899139 w 8299939"/>
              <a:gd name="connsiteY2" fmla="*/ 2672862 h 3282462"/>
              <a:gd name="connsiteX3" fmla="*/ 3141785 w 8299939"/>
              <a:gd name="connsiteY3" fmla="*/ 1242646 h 3282462"/>
              <a:gd name="connsiteX4" fmla="*/ 5978770 w 8299939"/>
              <a:gd name="connsiteY4" fmla="*/ 1875693 h 3282462"/>
              <a:gd name="connsiteX5" fmla="*/ 7502770 w 8299939"/>
              <a:gd name="connsiteY5" fmla="*/ 1312985 h 3282462"/>
              <a:gd name="connsiteX6" fmla="*/ 8299939 w 8299939"/>
              <a:gd name="connsiteY6" fmla="*/ 46893 h 3282462"/>
              <a:gd name="connsiteX7" fmla="*/ 117231 w 8299939"/>
              <a:gd name="connsiteY7" fmla="*/ 0 h 3282462"/>
              <a:gd name="connsiteX8" fmla="*/ 0 w 8299939"/>
              <a:gd name="connsiteY8" fmla="*/ 2672862 h 3282462"/>
              <a:gd name="connsiteX0-1" fmla="*/ 0 w 8299939"/>
              <a:gd name="connsiteY0-2" fmla="*/ 2672862 h 3351910"/>
              <a:gd name="connsiteX1-3" fmla="*/ 936363 w 8299939"/>
              <a:gd name="connsiteY1-4" fmla="*/ 3351910 h 3351910"/>
              <a:gd name="connsiteX2-5" fmla="*/ 1899139 w 8299939"/>
              <a:gd name="connsiteY2-6" fmla="*/ 2672862 h 3351910"/>
              <a:gd name="connsiteX3-7" fmla="*/ 3141785 w 8299939"/>
              <a:gd name="connsiteY3-8" fmla="*/ 1242646 h 3351910"/>
              <a:gd name="connsiteX4-9" fmla="*/ 5978770 w 8299939"/>
              <a:gd name="connsiteY4-10" fmla="*/ 1875693 h 3351910"/>
              <a:gd name="connsiteX5-11" fmla="*/ 7502770 w 8299939"/>
              <a:gd name="connsiteY5-12" fmla="*/ 1312985 h 3351910"/>
              <a:gd name="connsiteX6-13" fmla="*/ 8299939 w 8299939"/>
              <a:gd name="connsiteY6-14" fmla="*/ 46893 h 3351910"/>
              <a:gd name="connsiteX7-15" fmla="*/ 117231 w 8299939"/>
              <a:gd name="connsiteY7-16" fmla="*/ 0 h 3351910"/>
              <a:gd name="connsiteX8-17" fmla="*/ 0 w 8299939"/>
              <a:gd name="connsiteY8-18" fmla="*/ 2672862 h 3351910"/>
              <a:gd name="connsiteX0-19" fmla="*/ 0 w 8299939"/>
              <a:gd name="connsiteY0-20" fmla="*/ 2672862 h 3352876"/>
              <a:gd name="connsiteX1-21" fmla="*/ 936363 w 8299939"/>
              <a:gd name="connsiteY1-22" fmla="*/ 3351910 h 3352876"/>
              <a:gd name="connsiteX2-23" fmla="*/ 1899139 w 8299939"/>
              <a:gd name="connsiteY2-24" fmla="*/ 2672862 h 3352876"/>
              <a:gd name="connsiteX3-25" fmla="*/ 3141785 w 8299939"/>
              <a:gd name="connsiteY3-26" fmla="*/ 1242646 h 3352876"/>
              <a:gd name="connsiteX4-27" fmla="*/ 5978770 w 8299939"/>
              <a:gd name="connsiteY4-28" fmla="*/ 1875693 h 3352876"/>
              <a:gd name="connsiteX5-29" fmla="*/ 7502770 w 8299939"/>
              <a:gd name="connsiteY5-30" fmla="*/ 1312985 h 3352876"/>
              <a:gd name="connsiteX6-31" fmla="*/ 8299939 w 8299939"/>
              <a:gd name="connsiteY6-32" fmla="*/ 46893 h 3352876"/>
              <a:gd name="connsiteX7-33" fmla="*/ 117231 w 8299939"/>
              <a:gd name="connsiteY7-34" fmla="*/ 0 h 3352876"/>
              <a:gd name="connsiteX8-35" fmla="*/ 0 w 8299939"/>
              <a:gd name="connsiteY8-36" fmla="*/ 2672862 h 3352876"/>
              <a:gd name="connsiteX0-37" fmla="*/ 0 w 8299939"/>
              <a:gd name="connsiteY0-38" fmla="*/ 2672862 h 3405738"/>
              <a:gd name="connsiteX1-39" fmla="*/ 936363 w 8299939"/>
              <a:gd name="connsiteY1-40" fmla="*/ 3351910 h 3405738"/>
              <a:gd name="connsiteX2-41" fmla="*/ 3141785 w 8299939"/>
              <a:gd name="connsiteY2-42" fmla="*/ 1242646 h 3405738"/>
              <a:gd name="connsiteX3-43" fmla="*/ 5978770 w 8299939"/>
              <a:gd name="connsiteY3-44" fmla="*/ 1875693 h 3405738"/>
              <a:gd name="connsiteX4-45" fmla="*/ 7502770 w 8299939"/>
              <a:gd name="connsiteY4-46" fmla="*/ 1312985 h 3405738"/>
              <a:gd name="connsiteX5-47" fmla="*/ 8299939 w 8299939"/>
              <a:gd name="connsiteY5-48" fmla="*/ 46893 h 3405738"/>
              <a:gd name="connsiteX6-49" fmla="*/ 117231 w 8299939"/>
              <a:gd name="connsiteY6-50" fmla="*/ 0 h 3405738"/>
              <a:gd name="connsiteX7-51" fmla="*/ 0 w 8299939"/>
              <a:gd name="connsiteY7-52" fmla="*/ 2672862 h 3405738"/>
              <a:gd name="connsiteX0-53" fmla="*/ 0 w 8299939"/>
              <a:gd name="connsiteY0-54" fmla="*/ 2672862 h 3370406"/>
              <a:gd name="connsiteX1-55" fmla="*/ 936363 w 8299939"/>
              <a:gd name="connsiteY1-56" fmla="*/ 3351910 h 3370406"/>
              <a:gd name="connsiteX2-57" fmla="*/ 3141785 w 8299939"/>
              <a:gd name="connsiteY2-58" fmla="*/ 1242646 h 3370406"/>
              <a:gd name="connsiteX3-59" fmla="*/ 5978770 w 8299939"/>
              <a:gd name="connsiteY3-60" fmla="*/ 1875693 h 3370406"/>
              <a:gd name="connsiteX4-61" fmla="*/ 7502770 w 8299939"/>
              <a:gd name="connsiteY4-62" fmla="*/ 1312985 h 3370406"/>
              <a:gd name="connsiteX5-63" fmla="*/ 8299939 w 8299939"/>
              <a:gd name="connsiteY5-64" fmla="*/ 46893 h 3370406"/>
              <a:gd name="connsiteX6-65" fmla="*/ 117231 w 8299939"/>
              <a:gd name="connsiteY6-66" fmla="*/ 0 h 3370406"/>
              <a:gd name="connsiteX7-67" fmla="*/ 0 w 8299939"/>
              <a:gd name="connsiteY7-68" fmla="*/ 2672862 h 3370406"/>
              <a:gd name="connsiteX0-69" fmla="*/ 0 w 8299939"/>
              <a:gd name="connsiteY0-70" fmla="*/ 2672862 h 3353401"/>
              <a:gd name="connsiteX1-71" fmla="*/ 936363 w 8299939"/>
              <a:gd name="connsiteY1-72" fmla="*/ 3351910 h 3353401"/>
              <a:gd name="connsiteX2-73" fmla="*/ 3141785 w 8299939"/>
              <a:gd name="connsiteY2-74" fmla="*/ 1242646 h 3353401"/>
              <a:gd name="connsiteX3-75" fmla="*/ 5978770 w 8299939"/>
              <a:gd name="connsiteY3-76" fmla="*/ 1875693 h 3353401"/>
              <a:gd name="connsiteX4-77" fmla="*/ 7502770 w 8299939"/>
              <a:gd name="connsiteY4-78" fmla="*/ 1312985 h 3353401"/>
              <a:gd name="connsiteX5-79" fmla="*/ 8299939 w 8299939"/>
              <a:gd name="connsiteY5-80" fmla="*/ 46893 h 3353401"/>
              <a:gd name="connsiteX6-81" fmla="*/ 117231 w 8299939"/>
              <a:gd name="connsiteY6-82" fmla="*/ 0 h 3353401"/>
              <a:gd name="connsiteX7-83" fmla="*/ 0 w 8299939"/>
              <a:gd name="connsiteY7-84" fmla="*/ 2672862 h 33534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299939" h="3353401">
                <a:moveTo>
                  <a:pt x="0" y="2672862"/>
                </a:moveTo>
                <a:cubicBezTo>
                  <a:pt x="252046" y="2977662"/>
                  <a:pt x="192813" y="3289338"/>
                  <a:pt x="936363" y="3351910"/>
                </a:cubicBezTo>
                <a:cubicBezTo>
                  <a:pt x="1679913" y="3414482"/>
                  <a:pt x="2301384" y="1488682"/>
                  <a:pt x="3141785" y="1242646"/>
                </a:cubicBezTo>
                <a:cubicBezTo>
                  <a:pt x="3982186" y="996610"/>
                  <a:pt x="5251939" y="1863970"/>
                  <a:pt x="5978770" y="1875693"/>
                </a:cubicBezTo>
                <a:cubicBezTo>
                  <a:pt x="6705601" y="1887416"/>
                  <a:pt x="7115909" y="1617785"/>
                  <a:pt x="7502770" y="1312985"/>
                </a:cubicBezTo>
                <a:cubicBezTo>
                  <a:pt x="7889631" y="1008185"/>
                  <a:pt x="8094785" y="527539"/>
                  <a:pt x="8299939" y="46893"/>
                </a:cubicBezTo>
                <a:lnTo>
                  <a:pt x="117231" y="0"/>
                </a:lnTo>
                <a:lnTo>
                  <a:pt x="0" y="2672862"/>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2" name="任意多边形: 形状 11"/>
          <p:cNvSpPr/>
          <p:nvPr/>
        </p:nvSpPr>
        <p:spPr>
          <a:xfrm>
            <a:off x="-1294758" y="-1672455"/>
            <a:ext cx="15333033" cy="7327004"/>
          </a:xfrm>
          <a:custGeom>
            <a:avLst/>
            <a:gdLst>
              <a:gd name="connsiteX0" fmla="*/ 0 w 7666893"/>
              <a:gd name="connsiteY0" fmla="*/ 3376246 h 3663682"/>
              <a:gd name="connsiteX1" fmla="*/ 1336431 w 7666893"/>
              <a:gd name="connsiteY1" fmla="*/ 3540369 h 3663682"/>
              <a:gd name="connsiteX2" fmla="*/ 2579077 w 7666893"/>
              <a:gd name="connsiteY2" fmla="*/ 1781907 h 3663682"/>
              <a:gd name="connsiteX3" fmla="*/ 3821723 w 7666893"/>
              <a:gd name="connsiteY3" fmla="*/ 1641231 h 3663682"/>
              <a:gd name="connsiteX4" fmla="*/ 5861539 w 7666893"/>
              <a:gd name="connsiteY4" fmla="*/ 2297723 h 3663682"/>
              <a:gd name="connsiteX5" fmla="*/ 7666893 w 7666893"/>
              <a:gd name="connsiteY5" fmla="*/ 0 h 366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6893" h="3663682">
                <a:moveTo>
                  <a:pt x="0" y="3376246"/>
                </a:moveTo>
                <a:cubicBezTo>
                  <a:pt x="453292" y="3591169"/>
                  <a:pt x="906585" y="3806092"/>
                  <a:pt x="1336431" y="3540369"/>
                </a:cubicBezTo>
                <a:cubicBezTo>
                  <a:pt x="1766277" y="3274646"/>
                  <a:pt x="2164862" y="2098430"/>
                  <a:pt x="2579077" y="1781907"/>
                </a:cubicBezTo>
                <a:cubicBezTo>
                  <a:pt x="2993292" y="1465384"/>
                  <a:pt x="3274646" y="1555262"/>
                  <a:pt x="3821723" y="1641231"/>
                </a:cubicBezTo>
                <a:cubicBezTo>
                  <a:pt x="4368800" y="1727200"/>
                  <a:pt x="5220677" y="2571261"/>
                  <a:pt x="5861539" y="2297723"/>
                </a:cubicBezTo>
                <a:cubicBezTo>
                  <a:pt x="6502401" y="2024184"/>
                  <a:pt x="7084647" y="1012092"/>
                  <a:pt x="7666893" y="0"/>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41" name="组合 40"/>
          <p:cNvGrpSpPr/>
          <p:nvPr/>
        </p:nvGrpSpPr>
        <p:grpSpPr>
          <a:xfrm>
            <a:off x="5234551" y="8817243"/>
            <a:ext cx="4819701" cy="1033491"/>
            <a:chOff x="4891016" y="4184210"/>
            <a:chExt cx="2409969" cy="516771"/>
          </a:xfrm>
        </p:grpSpPr>
        <p:sp>
          <p:nvSpPr>
            <p:cNvPr id="37" name="矩形: 圆角 36"/>
            <p:cNvSpPr/>
            <p:nvPr/>
          </p:nvSpPr>
          <p:spPr>
            <a:xfrm>
              <a:off x="4891016" y="4184210"/>
              <a:ext cx="2409969" cy="516771"/>
            </a:xfrm>
            <a:prstGeom prst="roundRect">
              <a:avLst>
                <a:gd name="adj" fmla="val 50000"/>
              </a:avLst>
            </a:pr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8" name="文本框 37"/>
            <p:cNvSpPr txBox="1"/>
            <p:nvPr/>
          </p:nvSpPr>
          <p:spPr>
            <a:xfrm>
              <a:off x="5094790" y="4242540"/>
              <a:ext cx="2002420" cy="353395"/>
            </a:xfrm>
            <a:prstGeom prst="rect">
              <a:avLst/>
            </a:prstGeom>
            <a:noFill/>
          </p:spPr>
          <p:txBody>
            <a:bodyPr wrap="square" rtlCol="0">
              <a:spAutoFit/>
            </a:bodyPr>
            <a:lstStyle/>
            <a:p>
              <a:pPr algn="ctr"/>
              <a:r>
                <a:rPr lang="zh-CN" altLang="en-US" sz="4000" dirty="0">
                  <a:latin typeface="阿里巴巴普惠体 B" panose="00020600040101010101" charset="-122"/>
                  <a:ea typeface="阿里巴巴普惠体 B" panose="00020600040101010101" charset="-122"/>
                  <a:cs typeface="OPPOSans M" panose="00020600040101010101" pitchFamily="18" charset="-122"/>
                </a:rPr>
                <a:t>策划人：</a:t>
              </a:r>
              <a:r>
                <a:rPr lang="en-US" altLang="zh-CN" sz="4000" dirty="0">
                  <a:latin typeface="阿里巴巴普惠体 B" panose="00020600040101010101" charset="-122"/>
                  <a:ea typeface="阿里巴巴普惠体 B" panose="00020600040101010101" charset="-122"/>
                  <a:cs typeface="OPPOSans M" panose="00020600040101010101" pitchFamily="18" charset="-122"/>
                </a:rPr>
                <a:t>Ryan</a:t>
              </a:r>
              <a:endParaRPr lang="zh-CN" altLang="en-US" sz="4000" dirty="0">
                <a:latin typeface="阿里巴巴普惠体 B" panose="00020600040101010101" charset="-122"/>
                <a:ea typeface="阿里巴巴普惠体 B" panose="00020600040101010101" charset="-122"/>
                <a:cs typeface="OPPOSans M" panose="00020600040101010101" pitchFamily="18" charset="-122"/>
              </a:endParaRPr>
            </a:p>
          </p:txBody>
        </p:sp>
      </p:grpSp>
      <p:sp>
        <p:nvSpPr>
          <p:cNvPr id="34" name="文本框 33"/>
          <p:cNvSpPr txBox="1"/>
          <p:nvPr/>
        </p:nvSpPr>
        <p:spPr>
          <a:xfrm>
            <a:off x="5257164" y="6064833"/>
            <a:ext cx="13868475" cy="2122805"/>
          </a:xfrm>
          <a:prstGeom prst="rect">
            <a:avLst/>
          </a:prstGeom>
          <a:noFill/>
        </p:spPr>
        <p:txBody>
          <a:bodyPr wrap="square" rtlCol="0">
            <a:spAutoFit/>
          </a:bodyPr>
          <a:lstStyle/>
          <a:p>
            <a:pPr algn="dist"/>
            <a:r>
              <a:rPr lang="zh-CN" altLang="en-US" sz="132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地产活动策划</a:t>
            </a:r>
          </a:p>
        </p:txBody>
      </p:sp>
      <p:sp>
        <p:nvSpPr>
          <p:cNvPr id="35" name="文本框 34"/>
          <p:cNvSpPr txBox="1"/>
          <p:nvPr/>
        </p:nvSpPr>
        <p:spPr>
          <a:xfrm>
            <a:off x="5539468" y="5272028"/>
            <a:ext cx="13303866" cy="953135"/>
          </a:xfrm>
          <a:prstGeom prst="rect">
            <a:avLst/>
          </a:prstGeom>
          <a:noFill/>
        </p:spPr>
        <p:txBody>
          <a:bodyPr wrap="square" rtlCol="0">
            <a:spAutoFit/>
          </a:bodyPr>
          <a:lstStyle/>
          <a:p>
            <a:pPr algn="dist"/>
            <a:r>
              <a:rPr lang="zh-CN" altLang="en-US" sz="5600" dirty="0">
                <a:solidFill>
                  <a:srgbClr val="0C112A"/>
                </a:solidFill>
                <a:latin typeface="阿里巴巴普惠体 B" panose="00020600040101010101" charset="-122"/>
                <a:ea typeface="阿里巴巴普惠体 B" panose="00020600040101010101" charset="-122"/>
              </a:rPr>
              <a:t>清水蓝扁平商务风</a:t>
            </a:r>
          </a:p>
        </p:txBody>
      </p:sp>
      <p:sp>
        <p:nvSpPr>
          <p:cNvPr id="39" name="文本框 38"/>
          <p:cNvSpPr txBox="1"/>
          <p:nvPr/>
        </p:nvSpPr>
        <p:spPr>
          <a:xfrm>
            <a:off x="5646143" y="4590573"/>
            <a:ext cx="13090517" cy="706755"/>
          </a:xfrm>
          <a:prstGeom prst="rect">
            <a:avLst/>
          </a:prstGeom>
          <a:noFill/>
        </p:spPr>
        <p:txBody>
          <a:bodyPr wrap="square" rtlCol="0">
            <a:spAutoFit/>
          </a:bodyPr>
          <a:lstStyle/>
          <a:p>
            <a:pPr algn="dist"/>
            <a:r>
              <a:rPr lang="en-US" altLang="zh-CN" sz="4000" dirty="0">
                <a:latin typeface="阿里巴巴普惠体 B" panose="00020600040101010101" charset="-122"/>
                <a:ea typeface="阿里巴巴普惠体 B" panose="00020600040101010101" charset="-122"/>
              </a:rPr>
              <a:t>CLEAR WATER BLUE FLAT BUSINESS STYLE</a:t>
            </a:r>
          </a:p>
        </p:txBody>
      </p:sp>
      <p:sp>
        <p:nvSpPr>
          <p:cNvPr id="46" name="椭圆 45"/>
          <p:cNvSpPr/>
          <p:nvPr/>
        </p:nvSpPr>
        <p:spPr>
          <a:xfrm rot="6300000">
            <a:off x="-1122339" y="8671677"/>
            <a:ext cx="6583357" cy="6583357"/>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7" name="椭圆 46"/>
          <p:cNvSpPr/>
          <p:nvPr/>
        </p:nvSpPr>
        <p:spPr>
          <a:xfrm rot="8100000">
            <a:off x="17749102" y="-540522"/>
            <a:ext cx="3243605" cy="324360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51" name="组合 50"/>
          <p:cNvGrpSpPr/>
          <p:nvPr/>
        </p:nvGrpSpPr>
        <p:grpSpPr>
          <a:xfrm>
            <a:off x="22289725" y="576735"/>
            <a:ext cx="1312422" cy="282196"/>
            <a:chOff x="10304162" y="358767"/>
            <a:chExt cx="656243" cy="141105"/>
          </a:xfrm>
        </p:grpSpPr>
        <p:sp>
          <p:nvSpPr>
            <p:cNvPr id="48" name="椭圆 47"/>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 name="椭圆 48"/>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50" name="椭圆 49"/>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54" name="组合 53"/>
          <p:cNvGrpSpPr/>
          <p:nvPr/>
        </p:nvGrpSpPr>
        <p:grpSpPr>
          <a:xfrm>
            <a:off x="858698" y="12833850"/>
            <a:ext cx="797309" cy="282196"/>
            <a:chOff x="10304162" y="358767"/>
            <a:chExt cx="398674" cy="141105"/>
          </a:xfrm>
          <a:solidFill>
            <a:srgbClr val="0C112A"/>
          </a:solidFill>
        </p:grpSpPr>
        <p:sp>
          <p:nvSpPr>
            <p:cNvPr id="55" name="椭圆 54"/>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56" name="椭圆 55"/>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椭圆 46"/>
          <p:cNvSpPr/>
          <p:nvPr/>
        </p:nvSpPr>
        <p:spPr>
          <a:xfrm rot="6300000">
            <a:off x="19942640" y="-1771758"/>
            <a:ext cx="4949045" cy="494904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8" name="椭圆 7"/>
          <p:cNvSpPr/>
          <p:nvPr/>
        </p:nvSpPr>
        <p:spPr>
          <a:xfrm>
            <a:off x="580119" y="576735"/>
            <a:ext cx="1606495" cy="16064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13" name="组合 12"/>
          <p:cNvGrpSpPr/>
          <p:nvPr/>
        </p:nvGrpSpPr>
        <p:grpSpPr>
          <a:xfrm>
            <a:off x="2186613" y="641355"/>
            <a:ext cx="5464200" cy="1383700"/>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活动方案</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err="1">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Programme</a:t>
              </a:r>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 Of Activities</a:t>
              </a:r>
            </a:p>
          </p:txBody>
        </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18" name="组合 17"/>
          <p:cNvGrpSpPr/>
          <p:nvPr/>
        </p:nvGrpSpPr>
        <p:grpSpPr>
          <a:xfrm>
            <a:off x="1071885" y="1068500"/>
            <a:ext cx="622961" cy="622961"/>
            <a:chOff x="8796210" y="2218679"/>
            <a:chExt cx="345404" cy="345407"/>
          </a:xfrm>
        </p:grpSpPr>
        <p:sp>
          <p:nvSpPr>
            <p:cNvPr id="19" name="任意多边形: 形状 18"/>
            <p:cNvSpPr/>
            <p:nvPr/>
          </p:nvSpPr>
          <p:spPr>
            <a:xfrm>
              <a:off x="8796210" y="2218679"/>
              <a:ext cx="283410" cy="283410"/>
            </a:xfrm>
            <a:custGeom>
              <a:avLst/>
              <a:gdLst>
                <a:gd name="connsiteX0" fmla="*/ 256840 w 283410"/>
                <a:gd name="connsiteY0" fmla="*/ 0 h 283410"/>
                <a:gd name="connsiteX1" fmla="*/ 26570 w 283410"/>
                <a:gd name="connsiteY1" fmla="*/ 0 h 283410"/>
                <a:gd name="connsiteX2" fmla="*/ 0 w 283410"/>
                <a:gd name="connsiteY2" fmla="*/ 26570 h 283410"/>
                <a:gd name="connsiteX3" fmla="*/ 0 w 283410"/>
                <a:gd name="connsiteY3" fmla="*/ 256840 h 283410"/>
                <a:gd name="connsiteX4" fmla="*/ 26570 w 283410"/>
                <a:gd name="connsiteY4" fmla="*/ 283410 h 283410"/>
                <a:gd name="connsiteX5" fmla="*/ 256840 w 283410"/>
                <a:gd name="connsiteY5" fmla="*/ 283410 h 283410"/>
                <a:gd name="connsiteX6" fmla="*/ 283410 w 283410"/>
                <a:gd name="connsiteY6" fmla="*/ 256840 h 283410"/>
                <a:gd name="connsiteX7" fmla="*/ 283410 w 283410"/>
                <a:gd name="connsiteY7" fmla="*/ 26570 h 283410"/>
                <a:gd name="connsiteX8" fmla="*/ 256840 w 283410"/>
                <a:gd name="connsiteY8" fmla="*/ 0 h 28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410" h="283410">
                  <a:moveTo>
                    <a:pt x="256840" y="0"/>
                  </a:moveTo>
                  <a:lnTo>
                    <a:pt x="26570" y="0"/>
                  </a:lnTo>
                  <a:cubicBezTo>
                    <a:pt x="11896" y="0"/>
                    <a:pt x="0" y="11896"/>
                    <a:pt x="0" y="26570"/>
                  </a:cubicBezTo>
                  <a:lnTo>
                    <a:pt x="0" y="256840"/>
                  </a:lnTo>
                  <a:cubicBezTo>
                    <a:pt x="0" y="271515"/>
                    <a:pt x="11896" y="283410"/>
                    <a:pt x="26570" y="283410"/>
                  </a:cubicBezTo>
                  <a:lnTo>
                    <a:pt x="256840" y="283410"/>
                  </a:lnTo>
                  <a:cubicBezTo>
                    <a:pt x="271515" y="283410"/>
                    <a:pt x="283410" y="271515"/>
                    <a:pt x="283410" y="256840"/>
                  </a:cubicBezTo>
                  <a:lnTo>
                    <a:pt x="283410" y="26570"/>
                  </a:lnTo>
                  <a:cubicBezTo>
                    <a:pt x="283410" y="11896"/>
                    <a:pt x="271515" y="0"/>
                    <a:pt x="256840" y="0"/>
                  </a:cubicBezTo>
                  <a:close/>
                </a:path>
              </a:pathLst>
            </a:custGeom>
            <a:noFill/>
            <a:ln w="17463" cap="flat">
              <a:solidFill>
                <a:srgbClr val="0C112A"/>
              </a:solidFill>
              <a:prstDash val="solid"/>
              <a:round/>
            </a:ln>
          </p:spPr>
          <p:txBody>
            <a:bodyPr rtlCol="0" anchor="ctr"/>
            <a:lstStyle/>
            <a:p>
              <a:endParaRPr lang="zh-CN" altLang="en-US" sz="3600"/>
            </a:p>
          </p:txBody>
        </p:sp>
        <p:sp>
          <p:nvSpPr>
            <p:cNvPr id="20" name="任意多边形: 形状 19"/>
            <p:cNvSpPr/>
            <p:nvPr/>
          </p:nvSpPr>
          <p:spPr>
            <a:xfrm>
              <a:off x="8867093" y="2289550"/>
              <a:ext cx="274521" cy="274536"/>
            </a:xfrm>
            <a:custGeom>
              <a:avLst/>
              <a:gdLst>
                <a:gd name="connsiteX0" fmla="*/ 274522 w 274521"/>
                <a:gd name="connsiteY0" fmla="*/ 0 h 274536"/>
                <a:gd name="connsiteX1" fmla="*/ 274522 w 274521"/>
                <a:gd name="connsiteY1" fmla="*/ 256823 h 274536"/>
                <a:gd name="connsiteX2" fmla="*/ 256808 w 274521"/>
                <a:gd name="connsiteY2" fmla="*/ 274537 h 274536"/>
                <a:gd name="connsiteX3" fmla="*/ 0 w 274521"/>
                <a:gd name="connsiteY3" fmla="*/ 274537 h 274536"/>
              </a:gdLst>
              <a:ahLst/>
              <a:cxnLst>
                <a:cxn ang="0">
                  <a:pos x="connsiteX0" y="connsiteY0"/>
                </a:cxn>
                <a:cxn ang="0">
                  <a:pos x="connsiteX1" y="connsiteY1"/>
                </a:cxn>
                <a:cxn ang="0">
                  <a:pos x="connsiteX2" y="connsiteY2"/>
                </a:cxn>
                <a:cxn ang="0">
                  <a:pos x="connsiteX3" y="connsiteY3"/>
                </a:cxn>
              </a:cxnLst>
              <a:rect l="l" t="t" r="r" b="b"/>
              <a:pathLst>
                <a:path w="274521" h="274536">
                  <a:moveTo>
                    <a:pt x="274522" y="0"/>
                  </a:moveTo>
                  <a:lnTo>
                    <a:pt x="274522" y="256823"/>
                  </a:lnTo>
                  <a:cubicBezTo>
                    <a:pt x="274522" y="266606"/>
                    <a:pt x="266591" y="274537"/>
                    <a:pt x="256808" y="274537"/>
                  </a:cubicBezTo>
                  <a:lnTo>
                    <a:pt x="0" y="274537"/>
                  </a:lnTo>
                </a:path>
              </a:pathLst>
            </a:custGeom>
            <a:noFill/>
            <a:ln w="17463" cap="rnd">
              <a:solidFill>
                <a:srgbClr val="0C112A"/>
              </a:solidFill>
              <a:prstDash val="solid"/>
              <a:round/>
            </a:ln>
          </p:spPr>
          <p:txBody>
            <a:bodyPr rtlCol="0" anchor="ctr"/>
            <a:lstStyle/>
            <a:p>
              <a:endParaRPr lang="zh-CN" altLang="en-US" sz="3600"/>
            </a:p>
          </p:txBody>
        </p:sp>
        <p:sp>
          <p:nvSpPr>
            <p:cNvPr id="21" name="任意多边形: 形状 20"/>
            <p:cNvSpPr/>
            <p:nvPr/>
          </p:nvSpPr>
          <p:spPr>
            <a:xfrm>
              <a:off x="8867063" y="2313615"/>
              <a:ext cx="141705" cy="91149"/>
            </a:xfrm>
            <a:custGeom>
              <a:avLst/>
              <a:gdLst>
                <a:gd name="connsiteX0" fmla="*/ 0 w 141705"/>
                <a:gd name="connsiteY0" fmla="*/ 42216 h 91149"/>
                <a:gd name="connsiteX1" fmla="*/ 53137 w 141705"/>
                <a:gd name="connsiteY1" fmla="*/ 91149 h 91149"/>
                <a:gd name="connsiteX2" fmla="*/ 141705 w 141705"/>
                <a:gd name="connsiteY2" fmla="*/ 0 h 91149"/>
              </a:gdLst>
              <a:ahLst/>
              <a:cxnLst>
                <a:cxn ang="0">
                  <a:pos x="connsiteX0" y="connsiteY0"/>
                </a:cxn>
                <a:cxn ang="0">
                  <a:pos x="connsiteX1" y="connsiteY1"/>
                </a:cxn>
                <a:cxn ang="0">
                  <a:pos x="connsiteX2" y="connsiteY2"/>
                </a:cxn>
              </a:cxnLst>
              <a:rect l="l" t="t" r="r" b="b"/>
              <a:pathLst>
                <a:path w="141705" h="91149">
                  <a:moveTo>
                    <a:pt x="0" y="42216"/>
                  </a:moveTo>
                  <a:lnTo>
                    <a:pt x="53137" y="91149"/>
                  </a:lnTo>
                  <a:lnTo>
                    <a:pt x="141705" y="0"/>
                  </a:lnTo>
                </a:path>
              </a:pathLst>
            </a:custGeom>
            <a:noFill/>
            <a:ln w="17463" cap="rnd">
              <a:solidFill>
                <a:srgbClr val="0C112A"/>
              </a:solidFill>
              <a:prstDash val="solid"/>
              <a:round/>
            </a:ln>
          </p:spPr>
          <p:txBody>
            <a:bodyPr rtlCol="0" anchor="ctr"/>
            <a:lstStyle/>
            <a:p>
              <a:endParaRPr lang="zh-CN" altLang="en-US" sz="3600"/>
            </a:p>
          </p:txBody>
        </p:sp>
      </p:grpSp>
      <p:pic>
        <p:nvPicPr>
          <p:cNvPr id="22" name="图片 21"/>
          <p:cNvPicPr>
            <a:picLocks noChangeAspect="1"/>
          </p:cNvPicPr>
          <p:nvPr/>
        </p:nvPicPr>
        <p:blipFill rotWithShape="1">
          <a:blip r:embed="rId2">
            <a:extLst>
              <a:ext uri="{28A0092B-C50C-407E-A947-70E740481C1C}">
                <a14:useLocalDpi xmlns:a14="http://schemas.microsoft.com/office/drawing/2010/main" val="0"/>
              </a:ext>
            </a:extLst>
          </a:blip>
          <a:srcRect t="38207" b="41759"/>
          <a:stretch>
            <a:fillRect/>
          </a:stretch>
        </p:blipFill>
        <p:spPr>
          <a:xfrm>
            <a:off x="-2" y="5643908"/>
            <a:ext cx="24430014" cy="3263002"/>
          </a:xfrm>
          <a:prstGeom prst="rect">
            <a:avLst/>
          </a:prstGeom>
        </p:spPr>
      </p:pic>
      <p:sp>
        <p:nvSpPr>
          <p:cNvPr id="23" name="矩形 22"/>
          <p:cNvSpPr/>
          <p:nvPr/>
        </p:nvSpPr>
        <p:spPr>
          <a:xfrm>
            <a:off x="-2" y="5643908"/>
            <a:ext cx="24430014" cy="3263002"/>
          </a:xfrm>
          <a:prstGeom prst="rect">
            <a:avLst/>
          </a:prstGeom>
          <a:solidFill>
            <a:srgbClr val="4BCAE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cxnSp>
        <p:nvCxnSpPr>
          <p:cNvPr id="25" name="直接连接符 24"/>
          <p:cNvCxnSpPr/>
          <p:nvPr/>
        </p:nvCxnSpPr>
        <p:spPr>
          <a:xfrm>
            <a:off x="3232817" y="4239653"/>
            <a:ext cx="0" cy="2138543"/>
          </a:xfrm>
          <a:prstGeom prst="line">
            <a:avLst/>
          </a:prstGeom>
          <a:ln>
            <a:solidFill>
              <a:srgbClr val="0C112A"/>
            </a:solidFill>
            <a:tailEnd type="ova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9602824" y="4239653"/>
            <a:ext cx="0" cy="2138543"/>
          </a:xfrm>
          <a:prstGeom prst="line">
            <a:avLst/>
          </a:prstGeom>
          <a:ln>
            <a:solidFill>
              <a:srgbClr val="0C112A"/>
            </a:solidFill>
            <a:tailEnd type="ova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972831" y="4239653"/>
            <a:ext cx="0" cy="2138543"/>
          </a:xfrm>
          <a:prstGeom prst="line">
            <a:avLst/>
          </a:prstGeom>
          <a:ln>
            <a:solidFill>
              <a:srgbClr val="0C112A"/>
            </a:solidFill>
            <a:tailEnd type="ova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0800000">
            <a:off x="19251286" y="8340917"/>
            <a:ext cx="0" cy="2138543"/>
          </a:xfrm>
          <a:prstGeom prst="line">
            <a:avLst/>
          </a:prstGeom>
          <a:ln>
            <a:solidFill>
              <a:srgbClr val="0C112A"/>
            </a:solidFill>
            <a:tailEnd type="ova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rot="10800000">
            <a:off x="12881279" y="8340917"/>
            <a:ext cx="0" cy="2138543"/>
          </a:xfrm>
          <a:prstGeom prst="line">
            <a:avLst/>
          </a:prstGeom>
          <a:ln>
            <a:solidFill>
              <a:srgbClr val="0C112A"/>
            </a:solidFill>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0800000">
            <a:off x="6511272" y="8340917"/>
            <a:ext cx="0" cy="2138543"/>
          </a:xfrm>
          <a:prstGeom prst="line">
            <a:avLst/>
          </a:prstGeom>
          <a:ln>
            <a:solidFill>
              <a:srgbClr val="0C112A"/>
            </a:solidFill>
            <a:tailEnd type="ova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9022685" y="641441"/>
            <a:ext cx="6337433" cy="1192075"/>
            <a:chOff x="6658690" y="1695330"/>
            <a:chExt cx="3168872" cy="596067"/>
          </a:xfrm>
        </p:grpSpPr>
        <p:sp>
          <p:nvSpPr>
            <p:cNvPr id="32" name="文本框 31"/>
            <p:cNvSpPr txBox="1"/>
            <p:nvPr/>
          </p:nvSpPr>
          <p:spPr>
            <a:xfrm>
              <a:off x="7162455" y="1695330"/>
              <a:ext cx="2161342" cy="414993"/>
            </a:xfrm>
            <a:prstGeom prst="rect">
              <a:avLst/>
            </a:prstGeom>
            <a:noFill/>
          </p:spPr>
          <p:txBody>
            <a:bodyPr wrap="square" rtlCol="0">
              <a:spAutoFit/>
            </a:bodyPr>
            <a:lstStyle/>
            <a:p>
              <a:pPr algn="ctr"/>
              <a:r>
                <a:rPr lang="zh-CN" altLang="en-US" sz="48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活动执行方案</a:t>
              </a:r>
            </a:p>
          </p:txBody>
        </p:sp>
        <p:sp>
          <p:nvSpPr>
            <p:cNvPr id="33" name="文本框 32"/>
            <p:cNvSpPr txBox="1"/>
            <p:nvPr/>
          </p:nvSpPr>
          <p:spPr>
            <a:xfrm>
              <a:off x="6658690" y="2030399"/>
              <a:ext cx="3168872" cy="260998"/>
            </a:xfrm>
            <a:prstGeom prst="rect">
              <a:avLst/>
            </a:prstGeom>
            <a:noFill/>
          </p:spPr>
          <p:txBody>
            <a:bodyPr wrap="square" rtlCol="0">
              <a:spAutoFit/>
            </a:bodyPr>
            <a:lstStyle/>
            <a:p>
              <a:pPr algn="ctr"/>
              <a:r>
                <a:rPr lang="en-US" altLang="zh-CN" sz="2800" dirty="0">
                  <a:solidFill>
                    <a:srgbClr val="120711"/>
                  </a:solidFill>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Activity Implementation Scenarios</a:t>
              </a:r>
            </a:p>
          </p:txBody>
        </p:sp>
      </p:grpSp>
      <p:sp>
        <p:nvSpPr>
          <p:cNvPr id="34" name="文本框 33"/>
          <p:cNvSpPr txBox="1"/>
          <p:nvPr/>
        </p:nvSpPr>
        <p:spPr>
          <a:xfrm>
            <a:off x="3462880" y="3364110"/>
            <a:ext cx="1759772" cy="645160"/>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rPr>
              <a:t>步骤一</a:t>
            </a:r>
          </a:p>
        </p:txBody>
      </p:sp>
      <p:sp>
        <p:nvSpPr>
          <p:cNvPr id="35" name="文本框 34"/>
          <p:cNvSpPr txBox="1"/>
          <p:nvPr/>
        </p:nvSpPr>
        <p:spPr>
          <a:xfrm>
            <a:off x="3462880" y="3859089"/>
            <a:ext cx="3413672" cy="1124585"/>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36" name="文本框 35"/>
          <p:cNvSpPr txBox="1"/>
          <p:nvPr/>
        </p:nvSpPr>
        <p:spPr>
          <a:xfrm>
            <a:off x="10046738" y="3364110"/>
            <a:ext cx="1759772" cy="645160"/>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rPr>
              <a:t>步骤三</a:t>
            </a:r>
          </a:p>
        </p:txBody>
      </p:sp>
      <p:sp>
        <p:nvSpPr>
          <p:cNvPr id="37" name="文本框 36"/>
          <p:cNvSpPr txBox="1"/>
          <p:nvPr/>
        </p:nvSpPr>
        <p:spPr>
          <a:xfrm>
            <a:off x="10046738" y="3859089"/>
            <a:ext cx="3413672" cy="1124585"/>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38" name="文本框 37"/>
          <p:cNvSpPr txBox="1"/>
          <p:nvPr/>
        </p:nvSpPr>
        <p:spPr>
          <a:xfrm>
            <a:off x="16487378" y="3364110"/>
            <a:ext cx="1759772" cy="645160"/>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rPr>
              <a:t>步骤五</a:t>
            </a:r>
          </a:p>
        </p:txBody>
      </p:sp>
      <p:sp>
        <p:nvSpPr>
          <p:cNvPr id="39" name="文本框 38"/>
          <p:cNvSpPr txBox="1"/>
          <p:nvPr/>
        </p:nvSpPr>
        <p:spPr>
          <a:xfrm>
            <a:off x="16487378" y="3859089"/>
            <a:ext cx="3413672" cy="1124585"/>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40" name="文本框 39"/>
          <p:cNvSpPr txBox="1"/>
          <p:nvPr/>
        </p:nvSpPr>
        <p:spPr>
          <a:xfrm>
            <a:off x="2948333" y="9494072"/>
            <a:ext cx="1759772" cy="645160"/>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rPr>
              <a:t>步骤二</a:t>
            </a:r>
          </a:p>
        </p:txBody>
      </p:sp>
      <p:sp>
        <p:nvSpPr>
          <p:cNvPr id="41" name="文本框 40"/>
          <p:cNvSpPr txBox="1"/>
          <p:nvPr/>
        </p:nvSpPr>
        <p:spPr>
          <a:xfrm>
            <a:off x="2948333" y="9989052"/>
            <a:ext cx="3413672" cy="1124585"/>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42" name="文本框 41"/>
          <p:cNvSpPr txBox="1"/>
          <p:nvPr/>
        </p:nvSpPr>
        <p:spPr>
          <a:xfrm>
            <a:off x="9532192" y="9494072"/>
            <a:ext cx="1759772" cy="645160"/>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rPr>
              <a:t>步骤四</a:t>
            </a:r>
          </a:p>
        </p:txBody>
      </p:sp>
      <p:sp>
        <p:nvSpPr>
          <p:cNvPr id="43" name="文本框 42"/>
          <p:cNvSpPr txBox="1"/>
          <p:nvPr/>
        </p:nvSpPr>
        <p:spPr>
          <a:xfrm>
            <a:off x="9532192" y="9989052"/>
            <a:ext cx="3413672" cy="1124585"/>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44" name="文本框 43"/>
          <p:cNvSpPr txBox="1"/>
          <p:nvPr/>
        </p:nvSpPr>
        <p:spPr>
          <a:xfrm>
            <a:off x="15972831" y="9494072"/>
            <a:ext cx="1759772" cy="645160"/>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rPr>
              <a:t>步骤六</a:t>
            </a:r>
          </a:p>
        </p:txBody>
      </p:sp>
      <p:sp>
        <p:nvSpPr>
          <p:cNvPr id="45" name="文本框 44"/>
          <p:cNvSpPr txBox="1"/>
          <p:nvPr/>
        </p:nvSpPr>
        <p:spPr>
          <a:xfrm>
            <a:off x="15972831" y="9989052"/>
            <a:ext cx="3413672" cy="1124585"/>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46" name="椭圆 45"/>
          <p:cNvSpPr/>
          <p:nvPr/>
        </p:nvSpPr>
        <p:spPr>
          <a:xfrm rot="6300000">
            <a:off x="5169366" y="10600038"/>
            <a:ext cx="4949045" cy="494904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5037824" y="7478799"/>
            <a:ext cx="14307155" cy="2553335"/>
          </a:xfrm>
          <a:prstGeom prst="rect">
            <a:avLst/>
          </a:prstGeom>
          <a:noFill/>
        </p:spPr>
        <p:txBody>
          <a:bodyPr wrap="square" rtlCol="0">
            <a:spAutoFit/>
          </a:bodyPr>
          <a:lstStyle>
            <a:defPPr>
              <a:defRPr lang="zh-CN"/>
            </a:defPPr>
            <a:lvl1pPr algn="ctr">
              <a:defRPr sz="6000">
                <a:solidFill>
                  <a:srgbClr val="ADE7F2">
                    <a:alpha val="30000"/>
                  </a:srgbClr>
                </a:solidFill>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16000" dirty="0">
                <a:solidFill>
                  <a:srgbClr val="ADE7F2">
                    <a:alpha val="20000"/>
                  </a:srgbClr>
                </a:solidFill>
                <a:latin typeface="阿里巴巴普惠体 B" panose="00020600040101010101" charset="-122"/>
                <a:ea typeface="阿里巴巴普惠体 B" panose="00020600040101010101" charset="-122"/>
              </a:rPr>
              <a:t>PART THREE</a:t>
            </a:r>
          </a:p>
        </p:txBody>
      </p:sp>
      <p:sp>
        <p:nvSpPr>
          <p:cNvPr id="7" name="任意多边形: 形状 6"/>
          <p:cNvSpPr/>
          <p:nvPr/>
        </p:nvSpPr>
        <p:spPr>
          <a:xfrm>
            <a:off x="-1763657" y="-2000685"/>
            <a:ext cx="18005759" cy="5437037"/>
          </a:xfrm>
          <a:custGeom>
            <a:avLst/>
            <a:gdLst>
              <a:gd name="connsiteX0" fmla="*/ 8932984 w 8932984"/>
              <a:gd name="connsiteY0" fmla="*/ 375138 h 2718652"/>
              <a:gd name="connsiteX1" fmla="*/ 7901354 w 8932984"/>
              <a:gd name="connsiteY1" fmla="*/ 1641230 h 2718652"/>
              <a:gd name="connsiteX2" fmla="*/ 5908431 w 8932984"/>
              <a:gd name="connsiteY2" fmla="*/ 1383323 h 2718652"/>
              <a:gd name="connsiteX3" fmla="*/ 4220307 w 8932984"/>
              <a:gd name="connsiteY3" fmla="*/ 797169 h 2718652"/>
              <a:gd name="connsiteX4" fmla="*/ 2977661 w 8932984"/>
              <a:gd name="connsiteY4" fmla="*/ 2696307 h 2718652"/>
              <a:gd name="connsiteX5" fmla="*/ 0 w 8932984"/>
              <a:gd name="connsiteY5" fmla="*/ 1828800 h 2718652"/>
              <a:gd name="connsiteX6" fmla="*/ 70338 w 8932984"/>
              <a:gd name="connsiteY6" fmla="*/ 0 h 2718652"/>
              <a:gd name="connsiteX7" fmla="*/ 8932984 w 8932984"/>
              <a:gd name="connsiteY7" fmla="*/ 375138 h 2718652"/>
              <a:gd name="connsiteX0-1" fmla="*/ 9003322 w 9003322"/>
              <a:gd name="connsiteY0-2" fmla="*/ 211014 h 2718652"/>
              <a:gd name="connsiteX1-3" fmla="*/ 7901354 w 9003322"/>
              <a:gd name="connsiteY1-4" fmla="*/ 1641230 h 2718652"/>
              <a:gd name="connsiteX2-5" fmla="*/ 5908431 w 9003322"/>
              <a:gd name="connsiteY2-6" fmla="*/ 1383323 h 2718652"/>
              <a:gd name="connsiteX3-7" fmla="*/ 4220307 w 9003322"/>
              <a:gd name="connsiteY3-8" fmla="*/ 797169 h 2718652"/>
              <a:gd name="connsiteX4-9" fmla="*/ 2977661 w 9003322"/>
              <a:gd name="connsiteY4-10" fmla="*/ 2696307 h 2718652"/>
              <a:gd name="connsiteX5-11" fmla="*/ 0 w 9003322"/>
              <a:gd name="connsiteY5-12" fmla="*/ 1828800 h 2718652"/>
              <a:gd name="connsiteX6-13" fmla="*/ 70338 w 9003322"/>
              <a:gd name="connsiteY6-14" fmla="*/ 0 h 2718652"/>
              <a:gd name="connsiteX7-15" fmla="*/ 9003322 w 9003322"/>
              <a:gd name="connsiteY7-16" fmla="*/ 211014 h 27186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003322" h="2718652">
                <a:moveTo>
                  <a:pt x="9003322" y="211014"/>
                </a:moveTo>
                <a:cubicBezTo>
                  <a:pt x="8739553" y="760044"/>
                  <a:pt x="8417169" y="1445845"/>
                  <a:pt x="7901354" y="1641230"/>
                </a:cubicBezTo>
                <a:cubicBezTo>
                  <a:pt x="7385539" y="1836615"/>
                  <a:pt x="6521939" y="1524000"/>
                  <a:pt x="5908431" y="1383323"/>
                </a:cubicBezTo>
                <a:cubicBezTo>
                  <a:pt x="5294923" y="1242646"/>
                  <a:pt x="4708769" y="578338"/>
                  <a:pt x="4220307" y="797169"/>
                </a:cubicBezTo>
                <a:cubicBezTo>
                  <a:pt x="3731845" y="1016000"/>
                  <a:pt x="3681045" y="2524369"/>
                  <a:pt x="2977661" y="2696307"/>
                </a:cubicBezTo>
                <a:cubicBezTo>
                  <a:pt x="2274277" y="2868245"/>
                  <a:pt x="480646" y="1996831"/>
                  <a:pt x="0" y="1828800"/>
                </a:cubicBezTo>
                <a:lnTo>
                  <a:pt x="70338" y="0"/>
                </a:lnTo>
                <a:cubicBezTo>
                  <a:pt x="3024553" y="125046"/>
                  <a:pt x="6049107" y="85968"/>
                  <a:pt x="9003322" y="211014"/>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8" name="任意多边形: 形状 7"/>
          <p:cNvSpPr/>
          <p:nvPr/>
        </p:nvSpPr>
        <p:spPr>
          <a:xfrm>
            <a:off x="9951231" y="11321789"/>
            <a:ext cx="15376404" cy="3615680"/>
          </a:xfrm>
          <a:custGeom>
            <a:avLst/>
            <a:gdLst>
              <a:gd name="connsiteX0" fmla="*/ 0 w 7650480"/>
              <a:gd name="connsiteY0" fmla="*/ 1533609 h 1807929"/>
              <a:gd name="connsiteX1" fmla="*/ 1082040 w 7650480"/>
              <a:gd name="connsiteY1" fmla="*/ 695409 h 1807929"/>
              <a:gd name="connsiteX2" fmla="*/ 3368040 w 7650480"/>
              <a:gd name="connsiteY2" fmla="*/ 1091649 h 1807929"/>
              <a:gd name="connsiteX3" fmla="*/ 4754880 w 7650480"/>
              <a:gd name="connsiteY3" fmla="*/ 24849 h 1807929"/>
              <a:gd name="connsiteX4" fmla="*/ 6644640 w 7650480"/>
              <a:gd name="connsiteY4" fmla="*/ 314409 h 1807929"/>
              <a:gd name="connsiteX5" fmla="*/ 7650480 w 7650480"/>
              <a:gd name="connsiteY5" fmla="*/ 482049 h 1807929"/>
              <a:gd name="connsiteX6" fmla="*/ 7650480 w 7650480"/>
              <a:gd name="connsiteY6" fmla="*/ 1807929 h 1807929"/>
              <a:gd name="connsiteX7" fmla="*/ 15240 w 7650480"/>
              <a:gd name="connsiteY7" fmla="*/ 1594569 h 1807929"/>
              <a:gd name="connsiteX8" fmla="*/ 0 w 7650480"/>
              <a:gd name="connsiteY8" fmla="*/ 1533609 h 1807929"/>
              <a:gd name="connsiteX0-1" fmla="*/ 0 w 7688580"/>
              <a:gd name="connsiteY0-2" fmla="*/ 1571709 h 1807929"/>
              <a:gd name="connsiteX1-3" fmla="*/ 1120140 w 7688580"/>
              <a:gd name="connsiteY1-4" fmla="*/ 695409 h 1807929"/>
              <a:gd name="connsiteX2-5" fmla="*/ 3406140 w 7688580"/>
              <a:gd name="connsiteY2-6" fmla="*/ 1091649 h 1807929"/>
              <a:gd name="connsiteX3-7" fmla="*/ 4792980 w 7688580"/>
              <a:gd name="connsiteY3-8" fmla="*/ 24849 h 1807929"/>
              <a:gd name="connsiteX4-9" fmla="*/ 6682740 w 7688580"/>
              <a:gd name="connsiteY4-10" fmla="*/ 314409 h 1807929"/>
              <a:gd name="connsiteX5-11" fmla="*/ 7688580 w 7688580"/>
              <a:gd name="connsiteY5-12" fmla="*/ 482049 h 1807929"/>
              <a:gd name="connsiteX6-13" fmla="*/ 7688580 w 7688580"/>
              <a:gd name="connsiteY6-14" fmla="*/ 1807929 h 1807929"/>
              <a:gd name="connsiteX7-15" fmla="*/ 53340 w 7688580"/>
              <a:gd name="connsiteY7-16" fmla="*/ 1594569 h 1807929"/>
              <a:gd name="connsiteX8-17" fmla="*/ 0 w 7688580"/>
              <a:gd name="connsiteY8-18" fmla="*/ 1571709 h 18079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688580" h="1807929">
                <a:moveTo>
                  <a:pt x="0" y="1571709"/>
                </a:moveTo>
                <a:cubicBezTo>
                  <a:pt x="260350" y="1189439"/>
                  <a:pt x="552450" y="775419"/>
                  <a:pt x="1120140" y="695409"/>
                </a:cubicBezTo>
                <a:cubicBezTo>
                  <a:pt x="1687830" y="615399"/>
                  <a:pt x="2794000" y="1203409"/>
                  <a:pt x="3406140" y="1091649"/>
                </a:cubicBezTo>
                <a:cubicBezTo>
                  <a:pt x="4018280" y="979889"/>
                  <a:pt x="4246880" y="154389"/>
                  <a:pt x="4792980" y="24849"/>
                </a:cubicBezTo>
                <a:cubicBezTo>
                  <a:pt x="5339080" y="-104691"/>
                  <a:pt x="6682740" y="314409"/>
                  <a:pt x="6682740" y="314409"/>
                </a:cubicBezTo>
                <a:lnTo>
                  <a:pt x="7688580" y="482049"/>
                </a:lnTo>
                <a:lnTo>
                  <a:pt x="7688580" y="1807929"/>
                </a:lnTo>
                <a:lnTo>
                  <a:pt x="53340" y="1594569"/>
                </a:lnTo>
                <a:cubicBezTo>
                  <a:pt x="48260" y="1574249"/>
                  <a:pt x="5080" y="1592029"/>
                  <a:pt x="0" y="1571709"/>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9" name="任意多边形: 形状 8"/>
          <p:cNvSpPr/>
          <p:nvPr/>
        </p:nvSpPr>
        <p:spPr>
          <a:xfrm>
            <a:off x="11094175" y="9973617"/>
            <a:ext cx="14568724" cy="4915086"/>
          </a:xfrm>
          <a:custGeom>
            <a:avLst/>
            <a:gdLst>
              <a:gd name="connsiteX0" fmla="*/ 0 w 7284720"/>
              <a:gd name="connsiteY0" fmla="*/ 2274784 h 2457664"/>
              <a:gd name="connsiteX1" fmla="*/ 1767840 w 7284720"/>
              <a:gd name="connsiteY1" fmla="*/ 903184 h 2457664"/>
              <a:gd name="connsiteX2" fmla="*/ 4572000 w 7284720"/>
              <a:gd name="connsiteY2" fmla="*/ 1451824 h 2457664"/>
              <a:gd name="connsiteX3" fmla="*/ 6187440 w 7284720"/>
              <a:gd name="connsiteY3" fmla="*/ 49744 h 2457664"/>
              <a:gd name="connsiteX4" fmla="*/ 7284720 w 7284720"/>
              <a:gd name="connsiteY4" fmla="*/ 415504 h 2457664"/>
              <a:gd name="connsiteX5" fmla="*/ 7223760 w 7284720"/>
              <a:gd name="connsiteY5" fmla="*/ 2457664 h 2457664"/>
              <a:gd name="connsiteX6" fmla="*/ 0 w 7284720"/>
              <a:gd name="connsiteY6" fmla="*/ 2274784 h 245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4720" h="2457664">
                <a:moveTo>
                  <a:pt x="0" y="2274784"/>
                </a:moveTo>
                <a:cubicBezTo>
                  <a:pt x="502920" y="1657564"/>
                  <a:pt x="1005840" y="1040344"/>
                  <a:pt x="1767840" y="903184"/>
                </a:cubicBezTo>
                <a:cubicBezTo>
                  <a:pt x="2529840" y="766024"/>
                  <a:pt x="3835400" y="1594064"/>
                  <a:pt x="4572000" y="1451824"/>
                </a:cubicBezTo>
                <a:cubicBezTo>
                  <a:pt x="5308600" y="1309584"/>
                  <a:pt x="5735320" y="222464"/>
                  <a:pt x="6187440" y="49744"/>
                </a:cubicBezTo>
                <a:cubicBezTo>
                  <a:pt x="6639560" y="-122976"/>
                  <a:pt x="7076440" y="191984"/>
                  <a:pt x="7284720" y="415504"/>
                </a:cubicBezTo>
                <a:lnTo>
                  <a:pt x="7223760" y="2457664"/>
                </a:lnTo>
                <a:lnTo>
                  <a:pt x="0" y="2274784"/>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0" name="任意多边形: 形状 9"/>
          <p:cNvSpPr/>
          <p:nvPr/>
        </p:nvSpPr>
        <p:spPr>
          <a:xfrm>
            <a:off x="9218575" y="11196319"/>
            <a:ext cx="16684878" cy="3275063"/>
          </a:xfrm>
          <a:custGeom>
            <a:avLst/>
            <a:gdLst>
              <a:gd name="connsiteX0" fmla="*/ 0 w 8342849"/>
              <a:gd name="connsiteY0" fmla="*/ 1637612 h 1637612"/>
              <a:gd name="connsiteX1" fmla="*/ 2016369 w 8342849"/>
              <a:gd name="connsiteY1" fmla="*/ 394966 h 1637612"/>
              <a:gd name="connsiteX2" fmla="*/ 4783015 w 8342849"/>
              <a:gd name="connsiteY2" fmla="*/ 1168689 h 1637612"/>
              <a:gd name="connsiteX3" fmla="*/ 6142892 w 8342849"/>
              <a:gd name="connsiteY3" fmla="*/ 1028012 h 1637612"/>
              <a:gd name="connsiteX4" fmla="*/ 7291754 w 8342849"/>
              <a:gd name="connsiteY4" fmla="*/ 19828 h 1637612"/>
              <a:gd name="connsiteX5" fmla="*/ 8276492 w 8342849"/>
              <a:gd name="connsiteY5" fmla="*/ 371520 h 1637612"/>
              <a:gd name="connsiteX6" fmla="*/ 8253046 w 8342849"/>
              <a:gd name="connsiteY6" fmla="*/ 535643 h 163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2849" h="1637612">
                <a:moveTo>
                  <a:pt x="0" y="1637612"/>
                </a:moveTo>
                <a:cubicBezTo>
                  <a:pt x="609600" y="1055366"/>
                  <a:pt x="1219200" y="473120"/>
                  <a:pt x="2016369" y="394966"/>
                </a:cubicBezTo>
                <a:cubicBezTo>
                  <a:pt x="2813538" y="316812"/>
                  <a:pt x="4095261" y="1063181"/>
                  <a:pt x="4783015" y="1168689"/>
                </a:cubicBezTo>
                <a:cubicBezTo>
                  <a:pt x="5470769" y="1274197"/>
                  <a:pt x="5724769" y="1219489"/>
                  <a:pt x="6142892" y="1028012"/>
                </a:cubicBezTo>
                <a:cubicBezTo>
                  <a:pt x="6561015" y="836535"/>
                  <a:pt x="6936154" y="129243"/>
                  <a:pt x="7291754" y="19828"/>
                </a:cubicBezTo>
                <a:cubicBezTo>
                  <a:pt x="7647354" y="-89587"/>
                  <a:pt x="8116277" y="285551"/>
                  <a:pt x="8276492" y="371520"/>
                </a:cubicBezTo>
                <a:cubicBezTo>
                  <a:pt x="8436707" y="457489"/>
                  <a:pt x="8256954" y="531735"/>
                  <a:pt x="8253046" y="535643"/>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1" name="任意多边形: 形状 10"/>
          <p:cNvSpPr/>
          <p:nvPr/>
        </p:nvSpPr>
        <p:spPr>
          <a:xfrm>
            <a:off x="-1904328" y="-1813128"/>
            <a:ext cx="16599062" cy="6706472"/>
          </a:xfrm>
          <a:custGeom>
            <a:avLst/>
            <a:gdLst>
              <a:gd name="connsiteX0" fmla="*/ 0 w 8299939"/>
              <a:gd name="connsiteY0" fmla="*/ 2672862 h 3282462"/>
              <a:gd name="connsiteX1" fmla="*/ 820616 w 8299939"/>
              <a:gd name="connsiteY1" fmla="*/ 3282462 h 3282462"/>
              <a:gd name="connsiteX2" fmla="*/ 1899139 w 8299939"/>
              <a:gd name="connsiteY2" fmla="*/ 2672862 h 3282462"/>
              <a:gd name="connsiteX3" fmla="*/ 3141785 w 8299939"/>
              <a:gd name="connsiteY3" fmla="*/ 1242646 h 3282462"/>
              <a:gd name="connsiteX4" fmla="*/ 5978770 w 8299939"/>
              <a:gd name="connsiteY4" fmla="*/ 1875693 h 3282462"/>
              <a:gd name="connsiteX5" fmla="*/ 7502770 w 8299939"/>
              <a:gd name="connsiteY5" fmla="*/ 1312985 h 3282462"/>
              <a:gd name="connsiteX6" fmla="*/ 8299939 w 8299939"/>
              <a:gd name="connsiteY6" fmla="*/ 46893 h 3282462"/>
              <a:gd name="connsiteX7" fmla="*/ 117231 w 8299939"/>
              <a:gd name="connsiteY7" fmla="*/ 0 h 3282462"/>
              <a:gd name="connsiteX8" fmla="*/ 0 w 8299939"/>
              <a:gd name="connsiteY8" fmla="*/ 2672862 h 3282462"/>
              <a:gd name="connsiteX0-1" fmla="*/ 0 w 8299939"/>
              <a:gd name="connsiteY0-2" fmla="*/ 2672862 h 3351910"/>
              <a:gd name="connsiteX1-3" fmla="*/ 936363 w 8299939"/>
              <a:gd name="connsiteY1-4" fmla="*/ 3351910 h 3351910"/>
              <a:gd name="connsiteX2-5" fmla="*/ 1899139 w 8299939"/>
              <a:gd name="connsiteY2-6" fmla="*/ 2672862 h 3351910"/>
              <a:gd name="connsiteX3-7" fmla="*/ 3141785 w 8299939"/>
              <a:gd name="connsiteY3-8" fmla="*/ 1242646 h 3351910"/>
              <a:gd name="connsiteX4-9" fmla="*/ 5978770 w 8299939"/>
              <a:gd name="connsiteY4-10" fmla="*/ 1875693 h 3351910"/>
              <a:gd name="connsiteX5-11" fmla="*/ 7502770 w 8299939"/>
              <a:gd name="connsiteY5-12" fmla="*/ 1312985 h 3351910"/>
              <a:gd name="connsiteX6-13" fmla="*/ 8299939 w 8299939"/>
              <a:gd name="connsiteY6-14" fmla="*/ 46893 h 3351910"/>
              <a:gd name="connsiteX7-15" fmla="*/ 117231 w 8299939"/>
              <a:gd name="connsiteY7-16" fmla="*/ 0 h 3351910"/>
              <a:gd name="connsiteX8-17" fmla="*/ 0 w 8299939"/>
              <a:gd name="connsiteY8-18" fmla="*/ 2672862 h 3351910"/>
              <a:gd name="connsiteX0-19" fmla="*/ 0 w 8299939"/>
              <a:gd name="connsiteY0-20" fmla="*/ 2672862 h 3352876"/>
              <a:gd name="connsiteX1-21" fmla="*/ 936363 w 8299939"/>
              <a:gd name="connsiteY1-22" fmla="*/ 3351910 h 3352876"/>
              <a:gd name="connsiteX2-23" fmla="*/ 1899139 w 8299939"/>
              <a:gd name="connsiteY2-24" fmla="*/ 2672862 h 3352876"/>
              <a:gd name="connsiteX3-25" fmla="*/ 3141785 w 8299939"/>
              <a:gd name="connsiteY3-26" fmla="*/ 1242646 h 3352876"/>
              <a:gd name="connsiteX4-27" fmla="*/ 5978770 w 8299939"/>
              <a:gd name="connsiteY4-28" fmla="*/ 1875693 h 3352876"/>
              <a:gd name="connsiteX5-29" fmla="*/ 7502770 w 8299939"/>
              <a:gd name="connsiteY5-30" fmla="*/ 1312985 h 3352876"/>
              <a:gd name="connsiteX6-31" fmla="*/ 8299939 w 8299939"/>
              <a:gd name="connsiteY6-32" fmla="*/ 46893 h 3352876"/>
              <a:gd name="connsiteX7-33" fmla="*/ 117231 w 8299939"/>
              <a:gd name="connsiteY7-34" fmla="*/ 0 h 3352876"/>
              <a:gd name="connsiteX8-35" fmla="*/ 0 w 8299939"/>
              <a:gd name="connsiteY8-36" fmla="*/ 2672862 h 3352876"/>
              <a:gd name="connsiteX0-37" fmla="*/ 0 w 8299939"/>
              <a:gd name="connsiteY0-38" fmla="*/ 2672862 h 3405738"/>
              <a:gd name="connsiteX1-39" fmla="*/ 936363 w 8299939"/>
              <a:gd name="connsiteY1-40" fmla="*/ 3351910 h 3405738"/>
              <a:gd name="connsiteX2-41" fmla="*/ 3141785 w 8299939"/>
              <a:gd name="connsiteY2-42" fmla="*/ 1242646 h 3405738"/>
              <a:gd name="connsiteX3-43" fmla="*/ 5978770 w 8299939"/>
              <a:gd name="connsiteY3-44" fmla="*/ 1875693 h 3405738"/>
              <a:gd name="connsiteX4-45" fmla="*/ 7502770 w 8299939"/>
              <a:gd name="connsiteY4-46" fmla="*/ 1312985 h 3405738"/>
              <a:gd name="connsiteX5-47" fmla="*/ 8299939 w 8299939"/>
              <a:gd name="connsiteY5-48" fmla="*/ 46893 h 3405738"/>
              <a:gd name="connsiteX6-49" fmla="*/ 117231 w 8299939"/>
              <a:gd name="connsiteY6-50" fmla="*/ 0 h 3405738"/>
              <a:gd name="connsiteX7-51" fmla="*/ 0 w 8299939"/>
              <a:gd name="connsiteY7-52" fmla="*/ 2672862 h 3405738"/>
              <a:gd name="connsiteX0-53" fmla="*/ 0 w 8299939"/>
              <a:gd name="connsiteY0-54" fmla="*/ 2672862 h 3370406"/>
              <a:gd name="connsiteX1-55" fmla="*/ 936363 w 8299939"/>
              <a:gd name="connsiteY1-56" fmla="*/ 3351910 h 3370406"/>
              <a:gd name="connsiteX2-57" fmla="*/ 3141785 w 8299939"/>
              <a:gd name="connsiteY2-58" fmla="*/ 1242646 h 3370406"/>
              <a:gd name="connsiteX3-59" fmla="*/ 5978770 w 8299939"/>
              <a:gd name="connsiteY3-60" fmla="*/ 1875693 h 3370406"/>
              <a:gd name="connsiteX4-61" fmla="*/ 7502770 w 8299939"/>
              <a:gd name="connsiteY4-62" fmla="*/ 1312985 h 3370406"/>
              <a:gd name="connsiteX5-63" fmla="*/ 8299939 w 8299939"/>
              <a:gd name="connsiteY5-64" fmla="*/ 46893 h 3370406"/>
              <a:gd name="connsiteX6-65" fmla="*/ 117231 w 8299939"/>
              <a:gd name="connsiteY6-66" fmla="*/ 0 h 3370406"/>
              <a:gd name="connsiteX7-67" fmla="*/ 0 w 8299939"/>
              <a:gd name="connsiteY7-68" fmla="*/ 2672862 h 3370406"/>
              <a:gd name="connsiteX0-69" fmla="*/ 0 w 8299939"/>
              <a:gd name="connsiteY0-70" fmla="*/ 2672862 h 3353401"/>
              <a:gd name="connsiteX1-71" fmla="*/ 936363 w 8299939"/>
              <a:gd name="connsiteY1-72" fmla="*/ 3351910 h 3353401"/>
              <a:gd name="connsiteX2-73" fmla="*/ 3141785 w 8299939"/>
              <a:gd name="connsiteY2-74" fmla="*/ 1242646 h 3353401"/>
              <a:gd name="connsiteX3-75" fmla="*/ 5978770 w 8299939"/>
              <a:gd name="connsiteY3-76" fmla="*/ 1875693 h 3353401"/>
              <a:gd name="connsiteX4-77" fmla="*/ 7502770 w 8299939"/>
              <a:gd name="connsiteY4-78" fmla="*/ 1312985 h 3353401"/>
              <a:gd name="connsiteX5-79" fmla="*/ 8299939 w 8299939"/>
              <a:gd name="connsiteY5-80" fmla="*/ 46893 h 3353401"/>
              <a:gd name="connsiteX6-81" fmla="*/ 117231 w 8299939"/>
              <a:gd name="connsiteY6-82" fmla="*/ 0 h 3353401"/>
              <a:gd name="connsiteX7-83" fmla="*/ 0 w 8299939"/>
              <a:gd name="connsiteY7-84" fmla="*/ 2672862 h 33534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299939" h="3353401">
                <a:moveTo>
                  <a:pt x="0" y="2672862"/>
                </a:moveTo>
                <a:cubicBezTo>
                  <a:pt x="252046" y="2977662"/>
                  <a:pt x="192813" y="3289338"/>
                  <a:pt x="936363" y="3351910"/>
                </a:cubicBezTo>
                <a:cubicBezTo>
                  <a:pt x="1679913" y="3414482"/>
                  <a:pt x="2301384" y="1488682"/>
                  <a:pt x="3141785" y="1242646"/>
                </a:cubicBezTo>
                <a:cubicBezTo>
                  <a:pt x="3982186" y="996610"/>
                  <a:pt x="5251939" y="1863970"/>
                  <a:pt x="5978770" y="1875693"/>
                </a:cubicBezTo>
                <a:cubicBezTo>
                  <a:pt x="6705601" y="1887416"/>
                  <a:pt x="7115909" y="1617785"/>
                  <a:pt x="7502770" y="1312985"/>
                </a:cubicBezTo>
                <a:cubicBezTo>
                  <a:pt x="7889631" y="1008185"/>
                  <a:pt x="8094785" y="527539"/>
                  <a:pt x="8299939" y="46893"/>
                </a:cubicBezTo>
                <a:lnTo>
                  <a:pt x="117231" y="0"/>
                </a:lnTo>
                <a:lnTo>
                  <a:pt x="0" y="2672862"/>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2" name="任意多边形: 形状 11"/>
          <p:cNvSpPr/>
          <p:nvPr/>
        </p:nvSpPr>
        <p:spPr>
          <a:xfrm>
            <a:off x="-1294758" y="-1672455"/>
            <a:ext cx="15333033" cy="7327004"/>
          </a:xfrm>
          <a:custGeom>
            <a:avLst/>
            <a:gdLst>
              <a:gd name="connsiteX0" fmla="*/ 0 w 7666893"/>
              <a:gd name="connsiteY0" fmla="*/ 3376246 h 3663682"/>
              <a:gd name="connsiteX1" fmla="*/ 1336431 w 7666893"/>
              <a:gd name="connsiteY1" fmla="*/ 3540369 h 3663682"/>
              <a:gd name="connsiteX2" fmla="*/ 2579077 w 7666893"/>
              <a:gd name="connsiteY2" fmla="*/ 1781907 h 3663682"/>
              <a:gd name="connsiteX3" fmla="*/ 3821723 w 7666893"/>
              <a:gd name="connsiteY3" fmla="*/ 1641231 h 3663682"/>
              <a:gd name="connsiteX4" fmla="*/ 5861539 w 7666893"/>
              <a:gd name="connsiteY4" fmla="*/ 2297723 h 3663682"/>
              <a:gd name="connsiteX5" fmla="*/ 7666893 w 7666893"/>
              <a:gd name="connsiteY5" fmla="*/ 0 h 366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6893" h="3663682">
                <a:moveTo>
                  <a:pt x="0" y="3376246"/>
                </a:moveTo>
                <a:cubicBezTo>
                  <a:pt x="453292" y="3591169"/>
                  <a:pt x="906585" y="3806092"/>
                  <a:pt x="1336431" y="3540369"/>
                </a:cubicBezTo>
                <a:cubicBezTo>
                  <a:pt x="1766277" y="3274646"/>
                  <a:pt x="2164862" y="2098430"/>
                  <a:pt x="2579077" y="1781907"/>
                </a:cubicBezTo>
                <a:cubicBezTo>
                  <a:pt x="2993292" y="1465384"/>
                  <a:pt x="3274646" y="1555262"/>
                  <a:pt x="3821723" y="1641231"/>
                </a:cubicBezTo>
                <a:cubicBezTo>
                  <a:pt x="4368800" y="1727200"/>
                  <a:pt x="5220677" y="2571261"/>
                  <a:pt x="5861539" y="2297723"/>
                </a:cubicBezTo>
                <a:cubicBezTo>
                  <a:pt x="6502401" y="2024184"/>
                  <a:pt x="7084647" y="1012092"/>
                  <a:pt x="7666893" y="0"/>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9" name="椭圆 18"/>
          <p:cNvSpPr/>
          <p:nvPr/>
        </p:nvSpPr>
        <p:spPr>
          <a:xfrm rot="6300000">
            <a:off x="-1122339" y="8671677"/>
            <a:ext cx="6583357" cy="6583357"/>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0" name="椭圆 19"/>
          <p:cNvSpPr/>
          <p:nvPr/>
        </p:nvSpPr>
        <p:spPr>
          <a:xfrm rot="8100000">
            <a:off x="17749102" y="-540522"/>
            <a:ext cx="3243605" cy="324360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21" name="组合 20"/>
          <p:cNvGrpSpPr/>
          <p:nvPr/>
        </p:nvGrpSpPr>
        <p:grpSpPr>
          <a:xfrm>
            <a:off x="22289725" y="576735"/>
            <a:ext cx="1312422" cy="282196"/>
            <a:chOff x="10304162" y="358767"/>
            <a:chExt cx="656243" cy="141105"/>
          </a:xfrm>
        </p:grpSpPr>
        <p:sp>
          <p:nvSpPr>
            <p:cNvPr id="22" name="椭圆 21"/>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3" name="椭圆 22"/>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4" name="椭圆 23"/>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28" name="椭圆 27"/>
          <p:cNvSpPr/>
          <p:nvPr/>
        </p:nvSpPr>
        <p:spPr>
          <a:xfrm>
            <a:off x="10838773" y="3194498"/>
            <a:ext cx="2705257" cy="2705257"/>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1" name="文本框 30"/>
          <p:cNvSpPr txBox="1"/>
          <p:nvPr/>
        </p:nvSpPr>
        <p:spPr>
          <a:xfrm>
            <a:off x="9862061" y="8339723"/>
            <a:ext cx="4658681" cy="1322070"/>
          </a:xfrm>
          <a:prstGeom prst="rect">
            <a:avLst/>
          </a:prstGeom>
          <a:noFill/>
        </p:spPr>
        <p:txBody>
          <a:bodyPr wrap="square" rtlCol="0">
            <a:spAutoFit/>
          </a:bodyPr>
          <a:lstStyle/>
          <a:p>
            <a:pPr algn="ctr"/>
            <a:r>
              <a:rPr lang="zh-CN" altLang="en-US" sz="80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销售任务</a:t>
            </a:r>
          </a:p>
        </p:txBody>
      </p:sp>
      <p:sp>
        <p:nvSpPr>
          <p:cNvPr id="32" name="文本框 31"/>
          <p:cNvSpPr txBox="1"/>
          <p:nvPr/>
        </p:nvSpPr>
        <p:spPr>
          <a:xfrm>
            <a:off x="6879806" y="5994032"/>
            <a:ext cx="10623190" cy="2306955"/>
          </a:xfrm>
          <a:prstGeom prst="rect">
            <a:avLst/>
          </a:prstGeom>
          <a:noFill/>
        </p:spPr>
        <p:txBody>
          <a:bodyPr wrap="square" rtlCol="0">
            <a:spAutoFit/>
          </a:bodyPr>
          <a:lstStyle/>
          <a:p>
            <a:pPr algn="ctr"/>
            <a:r>
              <a:rPr lang="en-US" altLang="zh-CN" sz="7200" dirty="0">
                <a:latin typeface="阿里巴巴普惠体 B" panose="00020600040101010101" charset="-122"/>
                <a:ea typeface="阿里巴巴普惠体 B" panose="00020600040101010101" charset="-122"/>
                <a:cs typeface="OPPOSans M" panose="00020600040101010101" pitchFamily="18" charset="-122"/>
                <a:sym typeface="OPPOSans R" panose="00020600040101010101" pitchFamily="18" charset="-122"/>
              </a:rPr>
              <a:t>SALES TASK PRESENTATION</a:t>
            </a:r>
          </a:p>
        </p:txBody>
      </p:sp>
      <p:grpSp>
        <p:nvGrpSpPr>
          <p:cNvPr id="38" name="组合 37"/>
          <p:cNvGrpSpPr/>
          <p:nvPr/>
        </p:nvGrpSpPr>
        <p:grpSpPr>
          <a:xfrm>
            <a:off x="10630448" y="10205288"/>
            <a:ext cx="3121907" cy="316214"/>
            <a:chOff x="5227320" y="4906377"/>
            <a:chExt cx="1561030" cy="158115"/>
          </a:xfrm>
        </p:grpSpPr>
        <p:sp>
          <p:nvSpPr>
            <p:cNvPr id="34" name="椭圆 33"/>
            <p:cNvSpPr/>
            <p:nvPr/>
          </p:nvSpPr>
          <p:spPr>
            <a:xfrm>
              <a:off x="5227320"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5" name="椭圆 34"/>
            <p:cNvSpPr/>
            <p:nvPr/>
          </p:nvSpPr>
          <p:spPr>
            <a:xfrm>
              <a:off x="5694958"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6" name="椭圆 35"/>
            <p:cNvSpPr/>
            <p:nvPr/>
          </p:nvSpPr>
          <p:spPr>
            <a:xfrm>
              <a:off x="6162596"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7" name="椭圆 36"/>
            <p:cNvSpPr/>
            <p:nvPr/>
          </p:nvSpPr>
          <p:spPr>
            <a:xfrm>
              <a:off x="6630235" y="4906377"/>
              <a:ext cx="158115" cy="158115"/>
            </a:xfrm>
            <a:prstGeom prst="ellipse">
              <a:avLst/>
            </a:prstGeom>
            <a:solidFill>
              <a:srgbClr val="0C112A"/>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pic>
        <p:nvPicPr>
          <p:cNvPr id="3" name="图形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59422" y="4115147"/>
            <a:ext cx="863958" cy="8639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8" name="椭圆 7"/>
          <p:cNvSpPr/>
          <p:nvPr/>
        </p:nvSpPr>
        <p:spPr>
          <a:xfrm>
            <a:off x="580119" y="576735"/>
            <a:ext cx="1606495" cy="16064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13" name="组合 12"/>
          <p:cNvGrpSpPr/>
          <p:nvPr/>
        </p:nvGrpSpPr>
        <p:grpSpPr>
          <a:xfrm>
            <a:off x="2186613" y="641355"/>
            <a:ext cx="5464200" cy="1383700"/>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销售任务</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Sales Task Presentation</a:t>
              </a:r>
            </a:p>
          </p:txBody>
        </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pic>
        <p:nvPicPr>
          <p:cNvPr id="22" name="图形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895" y="999510"/>
            <a:ext cx="760945" cy="760945"/>
          </a:xfrm>
          <a:prstGeom prst="rect">
            <a:avLst/>
          </a:prstGeom>
        </p:spPr>
      </p:pic>
      <p:graphicFrame>
        <p:nvGraphicFramePr>
          <p:cNvPr id="23" name="图表 22"/>
          <p:cNvGraphicFramePr/>
          <p:nvPr/>
        </p:nvGraphicFramePr>
        <p:xfrm>
          <a:off x="11508701" y="2222986"/>
          <a:ext cx="10981560" cy="9992445"/>
        </p:xfrm>
        <a:graphic>
          <a:graphicData uri="http://schemas.openxmlformats.org/drawingml/2006/chart">
            <c:chart xmlns:c="http://schemas.openxmlformats.org/drawingml/2006/chart" xmlns:r="http://schemas.openxmlformats.org/officeDocument/2006/relationships" r:id="rId4"/>
          </a:graphicData>
        </a:graphic>
      </p:graphicFrame>
      <p:grpSp>
        <p:nvGrpSpPr>
          <p:cNvPr id="9" name="组合 8"/>
          <p:cNvGrpSpPr/>
          <p:nvPr/>
        </p:nvGrpSpPr>
        <p:grpSpPr>
          <a:xfrm>
            <a:off x="2269163" y="3935534"/>
            <a:ext cx="5717613" cy="1137492"/>
            <a:chOff x="1134637" y="1967695"/>
            <a:chExt cx="2858947" cy="568774"/>
          </a:xfrm>
        </p:grpSpPr>
        <p:sp>
          <p:nvSpPr>
            <p:cNvPr id="2" name="文本框 1"/>
            <p:cNvSpPr txBox="1"/>
            <p:nvPr/>
          </p:nvSpPr>
          <p:spPr>
            <a:xfrm>
              <a:off x="1134637" y="1967695"/>
              <a:ext cx="2419109" cy="414993"/>
            </a:xfrm>
            <a:prstGeom prst="rect">
              <a:avLst/>
            </a:prstGeom>
            <a:noFill/>
          </p:spPr>
          <p:txBody>
            <a:bodyPr wrap="square" rtlCol="0">
              <a:spAutoFit/>
            </a:bodyPr>
            <a:lstStyle/>
            <a:p>
              <a:r>
                <a:rPr lang="zh-CN" altLang="en-US" sz="4800" dirty="0">
                  <a:solidFill>
                    <a:srgbClr val="4BCAE3"/>
                  </a:solidFill>
                  <a:latin typeface="阿里巴巴普惠体 B" panose="00020600040101010101" charset="-122"/>
                  <a:ea typeface="阿里巴巴普惠体 B" panose="00020600040101010101" charset="-122"/>
                </a:rPr>
                <a:t>销售任务分析</a:t>
              </a:r>
            </a:p>
          </p:txBody>
        </p:sp>
        <p:sp>
          <p:nvSpPr>
            <p:cNvPr id="3" name="文本框 2"/>
            <p:cNvSpPr txBox="1"/>
            <p:nvPr/>
          </p:nvSpPr>
          <p:spPr>
            <a:xfrm>
              <a:off x="1134637" y="2275471"/>
              <a:ext cx="285894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rPr>
                <a:t>Sales task analysis</a:t>
              </a:r>
            </a:p>
          </p:txBody>
        </p:sp>
      </p:grpSp>
      <p:sp>
        <p:nvSpPr>
          <p:cNvPr id="24" name="文本框 23"/>
          <p:cNvSpPr txBox="1"/>
          <p:nvPr/>
        </p:nvSpPr>
        <p:spPr>
          <a:xfrm>
            <a:off x="2315910" y="5166579"/>
            <a:ext cx="7698012" cy="1124585"/>
          </a:xfrm>
          <a:prstGeom prst="rect">
            <a:avLst/>
          </a:prstGeom>
          <a:noFill/>
        </p:spPr>
        <p:txBody>
          <a:bodyPr wrap="square" rtlCol="0">
            <a:spAutoFit/>
          </a:bodyPr>
          <a:lstStyle/>
          <a:p>
            <a:pPr>
              <a:lnSpc>
                <a:spcPct val="120000"/>
              </a:lnSpc>
            </a:pPr>
            <a:r>
              <a:rPr lang="zh-CN" altLang="en-US" sz="2800" b="0" i="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单击此处输入你的正文文字是您思想的提炼为了最终演示发布的良好效果</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p>
        </p:txBody>
      </p:sp>
      <p:grpSp>
        <p:nvGrpSpPr>
          <p:cNvPr id="38" name="组合 37"/>
          <p:cNvGrpSpPr/>
          <p:nvPr/>
        </p:nvGrpSpPr>
        <p:grpSpPr>
          <a:xfrm>
            <a:off x="2520580" y="8022491"/>
            <a:ext cx="7167228" cy="1124585"/>
            <a:chOff x="1260352" y="4194666"/>
            <a:chExt cx="3583790" cy="562320"/>
          </a:xfrm>
        </p:grpSpPr>
        <p:sp>
          <p:nvSpPr>
            <p:cNvPr id="27" name="文本框 26"/>
            <p:cNvSpPr txBox="1"/>
            <p:nvPr/>
          </p:nvSpPr>
          <p:spPr>
            <a:xfrm>
              <a:off x="1737936" y="4194666"/>
              <a:ext cx="3106206" cy="562320"/>
            </a:xfrm>
            <a:prstGeom prst="rect">
              <a:avLst/>
            </a:prstGeom>
            <a:noFill/>
          </p:spPr>
          <p:txBody>
            <a:bodyPr wrap="square" rtlCol="0">
              <a:spAutoFit/>
            </a:bodyPr>
            <a:lstStyle/>
            <a:p>
              <a:pPr>
                <a:lnSpc>
                  <a:spcPct val="120000"/>
                </a:lnSpc>
              </a:pPr>
              <a:r>
                <a:rPr lang="zh-CN" altLang="en-US" sz="2800" b="0" i="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p>
          </p:txBody>
        </p:sp>
        <p:grpSp>
          <p:nvGrpSpPr>
            <p:cNvPr id="28" name="组合 27"/>
            <p:cNvGrpSpPr/>
            <p:nvPr/>
          </p:nvGrpSpPr>
          <p:grpSpPr>
            <a:xfrm>
              <a:off x="1260352" y="4269806"/>
              <a:ext cx="477584" cy="477584"/>
              <a:chOff x="757491" y="3607101"/>
              <a:chExt cx="477584" cy="477584"/>
            </a:xfrm>
          </p:grpSpPr>
          <p:sp>
            <p:nvSpPr>
              <p:cNvPr id="29" name="椭圆 28"/>
              <p:cNvSpPr/>
              <p:nvPr/>
            </p:nvSpPr>
            <p:spPr>
              <a:xfrm>
                <a:off x="757491" y="3607101"/>
                <a:ext cx="477584" cy="477584"/>
              </a:xfrm>
              <a:prstGeom prst="ellipse">
                <a:avLst/>
              </a:prstGeom>
              <a:gradFill>
                <a:gsLst>
                  <a:gs pos="0">
                    <a:srgbClr val="73D5E9"/>
                  </a:gs>
                  <a:gs pos="100000">
                    <a:srgbClr val="73D5E9">
                      <a:alpha val="36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0" name="文本框 29"/>
              <p:cNvSpPr txBox="1"/>
              <p:nvPr/>
            </p:nvSpPr>
            <p:spPr>
              <a:xfrm>
                <a:off x="757491" y="3661227"/>
                <a:ext cx="477584" cy="322596"/>
              </a:xfrm>
              <a:prstGeom prst="rect">
                <a:avLst/>
              </a:prstGeom>
              <a:noFill/>
            </p:spPr>
            <p:txBody>
              <a:bodyPr wrap="square" rtlCol="0">
                <a:spAutoFit/>
              </a:bodyPr>
              <a:lstStyle/>
              <a:p>
                <a:r>
                  <a:rPr lang="en-US" altLang="zh-CN" sz="36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02</a:t>
                </a:r>
              </a:p>
            </p:txBody>
          </p:sp>
        </p:grpSp>
      </p:grpSp>
      <p:grpSp>
        <p:nvGrpSpPr>
          <p:cNvPr id="39" name="组合 38"/>
          <p:cNvGrpSpPr/>
          <p:nvPr/>
        </p:nvGrpSpPr>
        <p:grpSpPr>
          <a:xfrm>
            <a:off x="2520580" y="6544731"/>
            <a:ext cx="7167228" cy="1124585"/>
            <a:chOff x="1260352" y="3272358"/>
            <a:chExt cx="3583790" cy="562320"/>
          </a:xfrm>
        </p:grpSpPr>
        <p:grpSp>
          <p:nvGrpSpPr>
            <p:cNvPr id="26" name="组合 25"/>
            <p:cNvGrpSpPr/>
            <p:nvPr/>
          </p:nvGrpSpPr>
          <p:grpSpPr>
            <a:xfrm>
              <a:off x="1260352" y="3317001"/>
              <a:ext cx="477584" cy="477584"/>
              <a:chOff x="757491" y="3607101"/>
              <a:chExt cx="477584" cy="477584"/>
            </a:xfrm>
          </p:grpSpPr>
          <p:sp>
            <p:nvSpPr>
              <p:cNvPr id="10" name="椭圆 9"/>
              <p:cNvSpPr/>
              <p:nvPr/>
            </p:nvSpPr>
            <p:spPr>
              <a:xfrm>
                <a:off x="757491" y="3607101"/>
                <a:ext cx="477584" cy="477584"/>
              </a:xfrm>
              <a:prstGeom prst="ellipse">
                <a:avLst/>
              </a:prstGeom>
              <a:gradFill>
                <a:gsLst>
                  <a:gs pos="0">
                    <a:srgbClr val="73D5E9"/>
                  </a:gs>
                  <a:gs pos="100000">
                    <a:srgbClr val="73D5E9">
                      <a:alpha val="36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4" name="文本框 13"/>
              <p:cNvSpPr txBox="1"/>
              <p:nvPr/>
            </p:nvSpPr>
            <p:spPr>
              <a:xfrm>
                <a:off x="757491" y="3661227"/>
                <a:ext cx="477584" cy="322596"/>
              </a:xfrm>
              <a:prstGeom prst="rect">
                <a:avLst/>
              </a:prstGeom>
              <a:noFill/>
            </p:spPr>
            <p:txBody>
              <a:bodyPr wrap="square" rtlCol="0">
                <a:spAutoFit/>
              </a:bodyPr>
              <a:lstStyle/>
              <a:p>
                <a:r>
                  <a:rPr lang="en-US" altLang="zh-CN" sz="36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01</a:t>
                </a:r>
              </a:p>
            </p:txBody>
          </p:sp>
        </p:grpSp>
        <p:sp>
          <p:nvSpPr>
            <p:cNvPr id="35" name="文本框 34"/>
            <p:cNvSpPr txBox="1"/>
            <p:nvPr/>
          </p:nvSpPr>
          <p:spPr>
            <a:xfrm>
              <a:off x="1737935" y="3272358"/>
              <a:ext cx="3106207" cy="562320"/>
            </a:xfrm>
            <a:prstGeom prst="rect">
              <a:avLst/>
            </a:prstGeom>
            <a:noFill/>
          </p:spPr>
          <p:txBody>
            <a:bodyPr wrap="square" rtlCol="0">
              <a:spAutoFit/>
            </a:bodyPr>
            <a:lstStyle/>
            <a:p>
              <a:pPr>
                <a:lnSpc>
                  <a:spcPct val="120000"/>
                </a:lnSpc>
              </a:pPr>
              <a:r>
                <a:rPr lang="zh-CN" altLang="en-US" sz="2800" b="0" i="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p>
          </p:txBody>
        </p:sp>
      </p:grpSp>
      <p:grpSp>
        <p:nvGrpSpPr>
          <p:cNvPr id="37" name="组合 36"/>
          <p:cNvGrpSpPr/>
          <p:nvPr/>
        </p:nvGrpSpPr>
        <p:grpSpPr>
          <a:xfrm>
            <a:off x="2520580" y="9562315"/>
            <a:ext cx="7167224" cy="1124585"/>
            <a:chOff x="1260352" y="5162988"/>
            <a:chExt cx="3583788" cy="562320"/>
          </a:xfrm>
        </p:grpSpPr>
        <p:grpSp>
          <p:nvGrpSpPr>
            <p:cNvPr id="32" name="组合 31"/>
            <p:cNvGrpSpPr/>
            <p:nvPr/>
          </p:nvGrpSpPr>
          <p:grpSpPr>
            <a:xfrm>
              <a:off x="1260352" y="5222611"/>
              <a:ext cx="477584" cy="477584"/>
              <a:chOff x="757491" y="3607101"/>
              <a:chExt cx="477584" cy="477584"/>
            </a:xfrm>
          </p:grpSpPr>
          <p:sp>
            <p:nvSpPr>
              <p:cNvPr id="33" name="椭圆 32"/>
              <p:cNvSpPr/>
              <p:nvPr/>
            </p:nvSpPr>
            <p:spPr>
              <a:xfrm>
                <a:off x="757491" y="3607101"/>
                <a:ext cx="477584" cy="477584"/>
              </a:xfrm>
              <a:prstGeom prst="ellipse">
                <a:avLst/>
              </a:prstGeom>
              <a:gradFill>
                <a:gsLst>
                  <a:gs pos="0">
                    <a:srgbClr val="73D5E9"/>
                  </a:gs>
                  <a:gs pos="100000">
                    <a:srgbClr val="73D5E9">
                      <a:alpha val="36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4" name="文本框 33"/>
              <p:cNvSpPr txBox="1"/>
              <p:nvPr/>
            </p:nvSpPr>
            <p:spPr>
              <a:xfrm>
                <a:off x="757491" y="3661227"/>
                <a:ext cx="477584" cy="322596"/>
              </a:xfrm>
              <a:prstGeom prst="rect">
                <a:avLst/>
              </a:prstGeom>
              <a:noFill/>
            </p:spPr>
            <p:txBody>
              <a:bodyPr wrap="square" rtlCol="0">
                <a:spAutoFit/>
              </a:bodyPr>
              <a:lstStyle/>
              <a:p>
                <a:r>
                  <a:rPr lang="en-US" altLang="zh-CN" sz="36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03</a:t>
                </a:r>
              </a:p>
            </p:txBody>
          </p:sp>
        </p:grpSp>
        <p:sp>
          <p:nvSpPr>
            <p:cNvPr id="36" name="文本框 35"/>
            <p:cNvSpPr txBox="1"/>
            <p:nvPr/>
          </p:nvSpPr>
          <p:spPr>
            <a:xfrm>
              <a:off x="1737935" y="5162988"/>
              <a:ext cx="3106205" cy="562320"/>
            </a:xfrm>
            <a:prstGeom prst="rect">
              <a:avLst/>
            </a:prstGeom>
            <a:noFill/>
          </p:spPr>
          <p:txBody>
            <a:bodyPr wrap="square" rtlCol="0">
              <a:spAutoFit/>
            </a:bodyPr>
            <a:lstStyle/>
            <a:p>
              <a:pPr>
                <a:lnSpc>
                  <a:spcPct val="120000"/>
                </a:lnSpc>
              </a:pPr>
              <a:r>
                <a:rPr lang="zh-CN" altLang="en-US" sz="2800" b="0" i="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8" name="椭圆 7"/>
          <p:cNvSpPr/>
          <p:nvPr/>
        </p:nvSpPr>
        <p:spPr>
          <a:xfrm>
            <a:off x="580119" y="576735"/>
            <a:ext cx="1606495" cy="16064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13" name="组合 12"/>
          <p:cNvGrpSpPr/>
          <p:nvPr/>
        </p:nvGrpSpPr>
        <p:grpSpPr>
          <a:xfrm>
            <a:off x="2186613" y="641355"/>
            <a:ext cx="5464200" cy="1383700"/>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销售任务</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Sales Task Presentation</a:t>
              </a:r>
            </a:p>
          </p:txBody>
        </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pic>
        <p:nvPicPr>
          <p:cNvPr id="22" name="图形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895" y="999510"/>
            <a:ext cx="760945" cy="760945"/>
          </a:xfrm>
          <a:prstGeom prst="rect">
            <a:avLst/>
          </a:prstGeom>
        </p:spPr>
      </p:pic>
      <p:sp>
        <p:nvSpPr>
          <p:cNvPr id="14" name="矩形 13"/>
          <p:cNvSpPr/>
          <p:nvPr/>
        </p:nvSpPr>
        <p:spPr>
          <a:xfrm>
            <a:off x="1526563" y="2479917"/>
            <a:ext cx="21465657" cy="10210272"/>
          </a:xfrm>
          <a:prstGeom prst="rect">
            <a:avLst/>
          </a:pr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aphicFrame>
        <p:nvGraphicFramePr>
          <p:cNvPr id="21" name="图表 20"/>
          <p:cNvGraphicFramePr/>
          <p:nvPr/>
        </p:nvGraphicFramePr>
        <p:xfrm>
          <a:off x="10652635" y="7011802"/>
          <a:ext cx="11821307" cy="5498428"/>
        </p:xfrm>
        <a:graphic>
          <a:graphicData uri="http://schemas.openxmlformats.org/drawingml/2006/chart">
            <c:chart xmlns:c="http://schemas.openxmlformats.org/drawingml/2006/chart" xmlns:r="http://schemas.openxmlformats.org/officeDocument/2006/relationships" r:id="rId4"/>
          </a:graphicData>
        </a:graphic>
      </p:graphicFrame>
      <p:cxnSp>
        <p:nvCxnSpPr>
          <p:cNvPr id="31" name="直接连接符 30"/>
          <p:cNvCxnSpPr/>
          <p:nvPr/>
        </p:nvCxnSpPr>
        <p:spPr>
          <a:xfrm>
            <a:off x="10824436" y="4801659"/>
            <a:ext cx="7282494" cy="0"/>
          </a:xfrm>
          <a:prstGeom prst="line">
            <a:avLst/>
          </a:prstGeom>
          <a:ln w="19050">
            <a:solidFill>
              <a:srgbClr val="0C112A"/>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0652637" y="2925607"/>
            <a:ext cx="6337433" cy="1149526"/>
            <a:chOff x="5326580" y="1536654"/>
            <a:chExt cx="3168872" cy="574791"/>
          </a:xfrm>
        </p:grpSpPr>
        <p:sp>
          <p:nvSpPr>
            <p:cNvPr id="32" name="文本框 31"/>
            <p:cNvSpPr txBox="1"/>
            <p:nvPr/>
          </p:nvSpPr>
          <p:spPr>
            <a:xfrm>
              <a:off x="5326580" y="1536654"/>
              <a:ext cx="2161342" cy="414993"/>
            </a:xfrm>
            <a:prstGeom prst="rect">
              <a:avLst/>
            </a:prstGeom>
            <a:noFill/>
          </p:spPr>
          <p:txBody>
            <a:bodyPr wrap="square" rtlCol="0">
              <a:spAutoFit/>
            </a:bodyPr>
            <a:lstStyle/>
            <a:p>
              <a:r>
                <a:rPr lang="zh-CN" altLang="en-US" sz="4800" dirty="0">
                  <a:latin typeface="阿里巴巴普惠体 B" panose="00020600040101010101" charset="-122"/>
                  <a:ea typeface="阿里巴巴普惠体 B" panose="00020600040101010101" charset="-122"/>
                  <a:cs typeface="OPPOSans M" panose="00020600040101010101" pitchFamily="18" charset="-122"/>
                </a:rPr>
                <a:t>销售目标制定</a:t>
              </a:r>
            </a:p>
          </p:txBody>
        </p:sp>
        <p:sp>
          <p:nvSpPr>
            <p:cNvPr id="33" name="文本框 32"/>
            <p:cNvSpPr txBox="1"/>
            <p:nvPr/>
          </p:nvSpPr>
          <p:spPr>
            <a:xfrm>
              <a:off x="5326580" y="1850447"/>
              <a:ext cx="3168872"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Sales Target Setting</a:t>
              </a:r>
            </a:p>
          </p:txBody>
        </p:sp>
      </p:grpSp>
      <p:sp>
        <p:nvSpPr>
          <p:cNvPr id="34" name="文本框 33"/>
          <p:cNvSpPr txBox="1"/>
          <p:nvPr/>
        </p:nvSpPr>
        <p:spPr>
          <a:xfrm>
            <a:off x="10652635" y="4068937"/>
            <a:ext cx="11204803" cy="607695"/>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单击此处输入你的正文，为了最终演示发布的良好效果</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35" name="文本框 34"/>
          <p:cNvSpPr txBox="1"/>
          <p:nvPr/>
        </p:nvSpPr>
        <p:spPr>
          <a:xfrm>
            <a:off x="10652637" y="5666171"/>
            <a:ext cx="9844852" cy="607695"/>
          </a:xfrm>
          <a:prstGeom prst="rect">
            <a:avLst/>
          </a:prstGeom>
          <a:noFill/>
        </p:spPr>
        <p:txBody>
          <a:bodyPr wrap="square" rtlCol="0">
            <a:spAutoFit/>
          </a:bodyPr>
          <a:lstStyle/>
          <a:p>
            <a:pPr marL="285750" indent="-285750" algn="just">
              <a:lnSpc>
                <a:spcPct val="120000"/>
              </a:lnSpc>
              <a:buClr>
                <a:srgbClr val="0C112A"/>
              </a:buClr>
              <a:buFont typeface="Wingdings" panose="05000000000000000000" pitchFamily="2" charset="2"/>
              <a:buChar char="l"/>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但信息却错综复杂，需要用更多的文字来表述</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36" name="文本框 35"/>
          <p:cNvSpPr txBox="1"/>
          <p:nvPr/>
        </p:nvSpPr>
        <p:spPr>
          <a:xfrm>
            <a:off x="10652637" y="4965545"/>
            <a:ext cx="9844852" cy="607695"/>
          </a:xfrm>
          <a:prstGeom prst="rect">
            <a:avLst/>
          </a:prstGeom>
          <a:noFill/>
        </p:spPr>
        <p:txBody>
          <a:bodyPr wrap="square" rtlCol="0">
            <a:spAutoFit/>
          </a:bodyPr>
          <a:lstStyle/>
          <a:p>
            <a:pPr marL="285750" indent="-285750" algn="just">
              <a:lnSpc>
                <a:spcPct val="120000"/>
              </a:lnSpc>
              <a:buClr>
                <a:srgbClr val="0C112A"/>
              </a:buClr>
              <a:buFont typeface="Wingdings" panose="05000000000000000000" pitchFamily="2" charset="2"/>
              <a:buChar char="l"/>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6181" t="23578"/>
          <a:stretch>
            <a:fillRect/>
          </a:stretch>
        </p:blipFill>
        <p:spPr>
          <a:xfrm>
            <a:off x="1514908" y="2672578"/>
            <a:ext cx="8073389" cy="9864585"/>
          </a:xfrm>
          <a:prstGeom prst="rect">
            <a:avLst/>
          </a:prstGeom>
        </p:spPr>
      </p:pic>
      <p:grpSp>
        <p:nvGrpSpPr>
          <p:cNvPr id="38" name="组合 37"/>
          <p:cNvGrpSpPr/>
          <p:nvPr/>
        </p:nvGrpSpPr>
        <p:grpSpPr>
          <a:xfrm>
            <a:off x="12782210" y="7588618"/>
            <a:ext cx="2484006" cy="758155"/>
            <a:chOff x="6289983" y="3702182"/>
            <a:chExt cx="1242064" cy="379096"/>
          </a:xfrm>
        </p:grpSpPr>
        <p:sp>
          <p:nvSpPr>
            <p:cNvPr id="23" name="任意多边形: 形状 22"/>
            <p:cNvSpPr/>
            <p:nvPr/>
          </p:nvSpPr>
          <p:spPr>
            <a:xfrm rot="5400000">
              <a:off x="6721467" y="3270698"/>
              <a:ext cx="379096" cy="1242063"/>
            </a:xfrm>
            <a:custGeom>
              <a:avLst/>
              <a:gdLst>
                <a:gd name="connsiteX0" fmla="*/ 0 w 1739987"/>
                <a:gd name="connsiteY0" fmla="*/ 3743955 h 3810000"/>
                <a:gd name="connsiteX1" fmla="*/ 0 w 1739987"/>
                <a:gd name="connsiteY1" fmla="*/ 66045 h 3810000"/>
                <a:gd name="connsiteX2" fmla="*/ 66045 w 1739987"/>
                <a:gd name="connsiteY2" fmla="*/ 0 h 3810000"/>
                <a:gd name="connsiteX3" fmla="*/ 1518915 w 1739987"/>
                <a:gd name="connsiteY3" fmla="*/ 0 h 3810000"/>
                <a:gd name="connsiteX4" fmla="*/ 1584960 w 1739987"/>
                <a:gd name="connsiteY4" fmla="*/ 66045 h 3810000"/>
                <a:gd name="connsiteX5" fmla="*/ 1584960 w 1739987"/>
                <a:gd name="connsiteY5" fmla="*/ 3646477 h 3810000"/>
                <a:gd name="connsiteX6" fmla="*/ 1739987 w 1739987"/>
                <a:gd name="connsiteY6" fmla="*/ 3808095 h 3810000"/>
                <a:gd name="connsiteX7" fmla="*/ 1523514 w 1739987"/>
                <a:gd name="connsiteY7" fmla="*/ 3808095 h 3810000"/>
                <a:gd name="connsiteX8" fmla="*/ 1518915 w 1739987"/>
                <a:gd name="connsiteY8" fmla="*/ 3810000 h 3810000"/>
                <a:gd name="connsiteX9" fmla="*/ 66045 w 1739987"/>
                <a:gd name="connsiteY9" fmla="*/ 3810000 h 3810000"/>
                <a:gd name="connsiteX10" fmla="*/ 0 w 1739987"/>
                <a:gd name="connsiteY10" fmla="*/ 3743955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9987" h="3810000">
                  <a:moveTo>
                    <a:pt x="0" y="3743955"/>
                  </a:moveTo>
                  <a:lnTo>
                    <a:pt x="0" y="66045"/>
                  </a:lnTo>
                  <a:cubicBezTo>
                    <a:pt x="0" y="29569"/>
                    <a:pt x="29569" y="0"/>
                    <a:pt x="66045" y="0"/>
                  </a:cubicBezTo>
                  <a:lnTo>
                    <a:pt x="1518915" y="0"/>
                  </a:lnTo>
                  <a:cubicBezTo>
                    <a:pt x="1555391" y="0"/>
                    <a:pt x="1584960" y="29569"/>
                    <a:pt x="1584960" y="66045"/>
                  </a:cubicBezTo>
                  <a:lnTo>
                    <a:pt x="1584960" y="3646477"/>
                  </a:lnTo>
                  <a:lnTo>
                    <a:pt x="1739987" y="3808095"/>
                  </a:lnTo>
                  <a:lnTo>
                    <a:pt x="1523514" y="3808095"/>
                  </a:lnTo>
                  <a:lnTo>
                    <a:pt x="1518915" y="3810000"/>
                  </a:lnTo>
                  <a:lnTo>
                    <a:pt x="66045" y="3810000"/>
                  </a:lnTo>
                  <a:cubicBezTo>
                    <a:pt x="29569" y="3810000"/>
                    <a:pt x="0" y="3780431"/>
                    <a:pt x="0" y="3743955"/>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p>
          </p:txBody>
        </p:sp>
        <p:sp>
          <p:nvSpPr>
            <p:cNvPr id="37" name="文本框 36"/>
            <p:cNvSpPr txBox="1"/>
            <p:nvPr/>
          </p:nvSpPr>
          <p:spPr>
            <a:xfrm>
              <a:off x="6289983" y="3730263"/>
              <a:ext cx="1242064" cy="260998"/>
            </a:xfrm>
            <a:prstGeom prst="rect">
              <a:avLst/>
            </a:prstGeom>
            <a:noFill/>
          </p:spPr>
          <p:txBody>
            <a:bodyPr wrap="square" rtlCol="0">
              <a:spAutoFit/>
            </a:bodyPr>
            <a:lstStyle/>
            <a:p>
              <a:pPr algn="ctr"/>
              <a:r>
                <a:rPr lang="zh-CN" altLang="en-US" sz="2800" dirty="0">
                  <a:solidFill>
                    <a:srgbClr val="0C112A"/>
                  </a:solidFill>
                  <a:latin typeface="阿里巴巴普惠体 B" panose="00020600040101010101" charset="-122"/>
                  <a:ea typeface="阿里巴巴普惠体 B" panose="00020600040101010101" charset="-122"/>
                </a:rPr>
                <a:t>重点目标</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8" name="椭圆 7"/>
          <p:cNvSpPr/>
          <p:nvPr/>
        </p:nvSpPr>
        <p:spPr>
          <a:xfrm>
            <a:off x="580119" y="576735"/>
            <a:ext cx="1606495" cy="16064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13" name="组合 12"/>
          <p:cNvGrpSpPr/>
          <p:nvPr/>
        </p:nvGrpSpPr>
        <p:grpSpPr>
          <a:xfrm>
            <a:off x="2186613" y="641355"/>
            <a:ext cx="5464200" cy="1383700"/>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销售任务</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Sales Task Presentation</a:t>
              </a:r>
            </a:p>
          </p:txBody>
        </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pic>
        <p:nvPicPr>
          <p:cNvPr id="22" name="图形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895" y="999510"/>
            <a:ext cx="760945" cy="760945"/>
          </a:xfrm>
          <a:prstGeom prst="rect">
            <a:avLst/>
          </a:prstGeom>
        </p:spPr>
      </p:pic>
      <p:sp>
        <p:nvSpPr>
          <p:cNvPr id="14" name="椭圆 13"/>
          <p:cNvSpPr/>
          <p:nvPr/>
        </p:nvSpPr>
        <p:spPr>
          <a:xfrm>
            <a:off x="3355467" y="6798122"/>
            <a:ext cx="8835934" cy="1042717"/>
          </a:xfrm>
          <a:prstGeom prst="ellipse">
            <a:avLst/>
          </a:prstGeom>
          <a:solidFill>
            <a:srgbClr val="70ADC4">
              <a:alpha val="7000"/>
            </a:srgbClr>
          </a:solidFill>
          <a:ln>
            <a:gradFill>
              <a:gsLst>
                <a:gs pos="0">
                  <a:srgbClr val="70ADC4">
                    <a:alpha val="0"/>
                  </a:srgbClr>
                </a:gs>
                <a:gs pos="50000">
                  <a:srgbClr val="70ADC4">
                    <a:alpha val="29000"/>
                  </a:srgbClr>
                </a:gs>
                <a:gs pos="100000">
                  <a:srgbClr val="70ADC4">
                    <a:alpha val="0"/>
                  </a:srgbClr>
                </a:gs>
              </a:gsLst>
              <a:lin ang="5400000" scaled="1"/>
            </a:gradFill>
            <a:prstDash val="sysDot"/>
          </a:ln>
        </p:spPr>
        <p:txBody>
          <a:bodyPr wrap="square" lIns="0" tIns="0" rIns="0" bIns="0" rtlCol="0" anchor="ctr">
            <a:spAutoFit/>
          </a:bodyPr>
          <a:lstStyle/>
          <a:p>
            <a:pPr marL="0" marR="0" lvl="0" indent="0" algn="l" defTabSz="201295" rtl="0" eaLnBrk="1" fontAlgn="auto" latinLnBrk="0" hangingPunct="1">
              <a:lnSpc>
                <a:spcPct val="100000"/>
              </a:lnSpc>
              <a:spcBef>
                <a:spcPts val="0"/>
              </a:spcBef>
              <a:spcAft>
                <a:spcPts val="0"/>
              </a:spcAft>
              <a:buClrTx/>
              <a:buSzTx/>
              <a:buFontTx/>
              <a:buNone/>
              <a:defRPr/>
            </a:pPr>
            <a:endParaRPr kumimoji="0" lang="zh-CN" altLang="en-US" sz="4800" b="1" i="0" u="none" strike="noStrike" kern="1200" cap="none" spc="0" normalizeH="0" baseline="0" noProof="0" dirty="0" err="1">
              <a:ln>
                <a:noFill/>
              </a:ln>
              <a:gradFill>
                <a:gsLst>
                  <a:gs pos="0">
                    <a:srgbClr val="4472C4">
                      <a:lumMod val="5000"/>
                      <a:lumOff val="95000"/>
                    </a:srgbClr>
                  </a:gs>
                  <a:gs pos="98052">
                    <a:prstClr val="white">
                      <a:lumMod val="95000"/>
                    </a:prstClr>
                  </a:gs>
                  <a:gs pos="51000">
                    <a:prstClr val="white">
                      <a:lumMod val="65000"/>
                    </a:prstClr>
                  </a:gs>
                  <a:gs pos="53000">
                    <a:prstClr val="black">
                      <a:lumMod val="50000"/>
                      <a:lumOff val="50000"/>
                    </a:prstClr>
                  </a:gs>
                </a:gsLst>
                <a:lin ang="5400000" scaled="1"/>
              </a:gradFill>
              <a:effectLst>
                <a:outerShdw blurRad="38100" dist="38100" dir="2700000" algn="tl">
                  <a:srgbClr val="000000">
                    <a:alpha val="43137"/>
                  </a:srgbClr>
                </a:outerShdw>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18" name="椭圆 17"/>
          <p:cNvSpPr/>
          <p:nvPr/>
        </p:nvSpPr>
        <p:spPr>
          <a:xfrm>
            <a:off x="4190912" y="6798122"/>
            <a:ext cx="7165044" cy="1042717"/>
          </a:xfrm>
          <a:prstGeom prst="ellipse">
            <a:avLst/>
          </a:prstGeom>
          <a:solidFill>
            <a:schemeClr val="bg1"/>
          </a:solidFill>
          <a:ln>
            <a:gradFill>
              <a:gsLst>
                <a:gs pos="0">
                  <a:srgbClr val="4BCAE3">
                    <a:alpha val="0"/>
                  </a:srgbClr>
                </a:gs>
                <a:gs pos="50000">
                  <a:srgbClr val="4BCAE3"/>
                </a:gs>
                <a:gs pos="100000">
                  <a:srgbClr val="4BCAE3">
                    <a:alpha val="0"/>
                  </a:srgbClr>
                </a:gs>
              </a:gsLst>
              <a:lin ang="5400000" scaled="1"/>
            </a:gradFill>
          </a:ln>
        </p:spPr>
        <p:txBody>
          <a:bodyPr wrap="square" lIns="0" tIns="0" rIns="0" bIns="0" rtlCol="0" anchor="ctr">
            <a:spAutoFit/>
          </a:bodyPr>
          <a:lstStyle/>
          <a:p>
            <a:pPr marL="0" marR="0" lvl="0" indent="0" algn="l" defTabSz="201295" rtl="0" eaLnBrk="1" fontAlgn="auto" latinLnBrk="0" hangingPunct="1">
              <a:lnSpc>
                <a:spcPct val="100000"/>
              </a:lnSpc>
              <a:spcBef>
                <a:spcPts val="0"/>
              </a:spcBef>
              <a:spcAft>
                <a:spcPts val="0"/>
              </a:spcAft>
              <a:buClrTx/>
              <a:buSzTx/>
              <a:buFontTx/>
              <a:buNone/>
              <a:defRPr/>
            </a:pPr>
            <a:endParaRPr kumimoji="0" lang="zh-CN" altLang="en-US" sz="4800" b="1" i="0" u="none" strike="noStrike" kern="1200" cap="none" spc="0" normalizeH="0" baseline="0" noProof="0" dirty="0" err="1">
              <a:ln>
                <a:noFill/>
              </a:ln>
              <a:gradFill>
                <a:gsLst>
                  <a:gs pos="0">
                    <a:srgbClr val="4472C4">
                      <a:lumMod val="5000"/>
                      <a:lumOff val="95000"/>
                    </a:srgbClr>
                  </a:gs>
                  <a:gs pos="98052">
                    <a:prstClr val="white">
                      <a:lumMod val="95000"/>
                    </a:prstClr>
                  </a:gs>
                  <a:gs pos="51000">
                    <a:prstClr val="white">
                      <a:lumMod val="65000"/>
                    </a:prstClr>
                  </a:gs>
                  <a:gs pos="53000">
                    <a:prstClr val="black">
                      <a:lumMod val="50000"/>
                      <a:lumOff val="50000"/>
                    </a:prstClr>
                  </a:gs>
                </a:gsLst>
                <a:lin ang="5400000" scaled="1"/>
              </a:gradFill>
              <a:effectLst>
                <a:outerShdw blurRad="38100" dist="38100" dir="2700000" algn="tl">
                  <a:srgbClr val="000000">
                    <a:alpha val="43137"/>
                  </a:srgbClr>
                </a:outerShdw>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19" name="椭圆 18"/>
          <p:cNvSpPr/>
          <p:nvPr/>
        </p:nvSpPr>
        <p:spPr>
          <a:xfrm flipH="1">
            <a:off x="13258787" y="2679547"/>
            <a:ext cx="1748908" cy="1748908"/>
          </a:xfrm>
          <a:prstGeom prst="ellipse">
            <a:avLst/>
          </a:prstGeom>
          <a:solidFill>
            <a:schemeClr val="bg1"/>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grpSp>
        <p:nvGrpSpPr>
          <p:cNvPr id="20" name="组合 19"/>
          <p:cNvGrpSpPr/>
          <p:nvPr/>
        </p:nvGrpSpPr>
        <p:grpSpPr>
          <a:xfrm>
            <a:off x="13754060" y="3156592"/>
            <a:ext cx="758359" cy="794817"/>
            <a:chOff x="7280284" y="896937"/>
            <a:chExt cx="330200" cy="346075"/>
          </a:xfrm>
          <a:solidFill>
            <a:srgbClr val="4BCAE3"/>
          </a:solidFill>
        </p:grpSpPr>
        <p:sp>
          <p:nvSpPr>
            <p:cNvPr id="21" name="Freeform 33"/>
            <p:cNvSpPr>
              <a:spLocks noEditPoints="1"/>
            </p:cNvSpPr>
            <p:nvPr/>
          </p:nvSpPr>
          <p:spPr bwMode="auto">
            <a:xfrm>
              <a:off x="7280284" y="896937"/>
              <a:ext cx="330200" cy="346075"/>
            </a:xfrm>
            <a:custGeom>
              <a:avLst/>
              <a:gdLst>
                <a:gd name="T0" fmla="*/ 1450 w 1699"/>
                <a:gd name="T1" fmla="*/ 1785 h 1785"/>
                <a:gd name="T2" fmla="*/ 249 w 1699"/>
                <a:gd name="T3" fmla="*/ 1785 h 1785"/>
                <a:gd name="T4" fmla="*/ 0 w 1699"/>
                <a:gd name="T5" fmla="*/ 1548 h 1785"/>
                <a:gd name="T6" fmla="*/ 0 w 1699"/>
                <a:gd name="T7" fmla="*/ 237 h 1785"/>
                <a:gd name="T8" fmla="*/ 249 w 1699"/>
                <a:gd name="T9" fmla="*/ 1 h 1785"/>
                <a:gd name="T10" fmla="*/ 462 w 1699"/>
                <a:gd name="T11" fmla="*/ 1 h 1785"/>
                <a:gd name="T12" fmla="*/ 462 w 1699"/>
                <a:gd name="T13" fmla="*/ 99 h 1785"/>
                <a:gd name="T14" fmla="*/ 249 w 1699"/>
                <a:gd name="T15" fmla="*/ 99 h 1785"/>
                <a:gd name="T16" fmla="*/ 98 w 1699"/>
                <a:gd name="T17" fmla="*/ 237 h 1785"/>
                <a:gd name="T18" fmla="*/ 98 w 1699"/>
                <a:gd name="T19" fmla="*/ 1548 h 1785"/>
                <a:gd name="T20" fmla="*/ 249 w 1699"/>
                <a:gd name="T21" fmla="*/ 1686 h 1785"/>
                <a:gd name="T22" fmla="*/ 1450 w 1699"/>
                <a:gd name="T23" fmla="*/ 1686 h 1785"/>
                <a:gd name="T24" fmla="*/ 1601 w 1699"/>
                <a:gd name="T25" fmla="*/ 1548 h 1785"/>
                <a:gd name="T26" fmla="*/ 1601 w 1699"/>
                <a:gd name="T27" fmla="*/ 237 h 1785"/>
                <a:gd name="T28" fmla="*/ 1450 w 1699"/>
                <a:gd name="T29" fmla="*/ 99 h 1785"/>
                <a:gd name="T30" fmla="*/ 1252 w 1699"/>
                <a:gd name="T31" fmla="*/ 99 h 1785"/>
                <a:gd name="T32" fmla="*/ 1252 w 1699"/>
                <a:gd name="T33" fmla="*/ 1 h 1785"/>
                <a:gd name="T34" fmla="*/ 1450 w 1699"/>
                <a:gd name="T35" fmla="*/ 1 h 1785"/>
                <a:gd name="T36" fmla="*/ 1699 w 1699"/>
                <a:gd name="T37" fmla="*/ 237 h 1785"/>
                <a:gd name="T38" fmla="*/ 1699 w 1699"/>
                <a:gd name="T39" fmla="*/ 1548 h 1785"/>
                <a:gd name="T40" fmla="*/ 1450 w 1699"/>
                <a:gd name="T41" fmla="*/ 1785 h 1785"/>
                <a:gd name="T42" fmla="*/ 1450 w 1699"/>
                <a:gd name="T43" fmla="*/ 1785 h 1785"/>
                <a:gd name="T44" fmla="*/ 1450 w 1699"/>
                <a:gd name="T45" fmla="*/ 1785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9" h="1785">
                  <a:moveTo>
                    <a:pt x="1450" y="1785"/>
                  </a:moveTo>
                  <a:cubicBezTo>
                    <a:pt x="249" y="1785"/>
                    <a:pt x="249" y="1785"/>
                    <a:pt x="249" y="1785"/>
                  </a:cubicBezTo>
                  <a:cubicBezTo>
                    <a:pt x="112" y="1785"/>
                    <a:pt x="0" y="1679"/>
                    <a:pt x="0" y="1548"/>
                  </a:cubicBezTo>
                  <a:cubicBezTo>
                    <a:pt x="0" y="237"/>
                    <a:pt x="0" y="237"/>
                    <a:pt x="0" y="237"/>
                  </a:cubicBezTo>
                  <a:cubicBezTo>
                    <a:pt x="0" y="106"/>
                    <a:pt x="112" y="1"/>
                    <a:pt x="249" y="1"/>
                  </a:cubicBezTo>
                  <a:cubicBezTo>
                    <a:pt x="462" y="1"/>
                    <a:pt x="462" y="1"/>
                    <a:pt x="462" y="1"/>
                  </a:cubicBezTo>
                  <a:cubicBezTo>
                    <a:pt x="462" y="99"/>
                    <a:pt x="462" y="99"/>
                    <a:pt x="462" y="99"/>
                  </a:cubicBezTo>
                  <a:cubicBezTo>
                    <a:pt x="249" y="99"/>
                    <a:pt x="249" y="99"/>
                    <a:pt x="249" y="99"/>
                  </a:cubicBezTo>
                  <a:cubicBezTo>
                    <a:pt x="166" y="99"/>
                    <a:pt x="98" y="161"/>
                    <a:pt x="98" y="237"/>
                  </a:cubicBezTo>
                  <a:cubicBezTo>
                    <a:pt x="98" y="1548"/>
                    <a:pt x="98" y="1548"/>
                    <a:pt x="98" y="1548"/>
                  </a:cubicBezTo>
                  <a:cubicBezTo>
                    <a:pt x="98" y="1624"/>
                    <a:pt x="166" y="1686"/>
                    <a:pt x="249" y="1686"/>
                  </a:cubicBezTo>
                  <a:cubicBezTo>
                    <a:pt x="1450" y="1686"/>
                    <a:pt x="1450" y="1686"/>
                    <a:pt x="1450" y="1686"/>
                  </a:cubicBezTo>
                  <a:cubicBezTo>
                    <a:pt x="1533" y="1686"/>
                    <a:pt x="1601" y="1624"/>
                    <a:pt x="1601" y="1548"/>
                  </a:cubicBezTo>
                  <a:cubicBezTo>
                    <a:pt x="1601" y="237"/>
                    <a:pt x="1601" y="237"/>
                    <a:pt x="1601" y="237"/>
                  </a:cubicBezTo>
                  <a:cubicBezTo>
                    <a:pt x="1601" y="161"/>
                    <a:pt x="1534" y="99"/>
                    <a:pt x="1450" y="99"/>
                  </a:cubicBezTo>
                  <a:cubicBezTo>
                    <a:pt x="1252" y="99"/>
                    <a:pt x="1252" y="99"/>
                    <a:pt x="1252" y="99"/>
                  </a:cubicBezTo>
                  <a:cubicBezTo>
                    <a:pt x="1252" y="1"/>
                    <a:pt x="1252" y="1"/>
                    <a:pt x="1252" y="1"/>
                  </a:cubicBezTo>
                  <a:cubicBezTo>
                    <a:pt x="1450" y="1"/>
                    <a:pt x="1450" y="1"/>
                    <a:pt x="1450" y="1"/>
                  </a:cubicBezTo>
                  <a:cubicBezTo>
                    <a:pt x="1587" y="0"/>
                    <a:pt x="1699" y="106"/>
                    <a:pt x="1699" y="237"/>
                  </a:cubicBezTo>
                  <a:cubicBezTo>
                    <a:pt x="1699" y="1548"/>
                    <a:pt x="1699" y="1548"/>
                    <a:pt x="1699" y="1548"/>
                  </a:cubicBezTo>
                  <a:cubicBezTo>
                    <a:pt x="1699" y="1679"/>
                    <a:pt x="1587" y="1785"/>
                    <a:pt x="1450" y="1785"/>
                  </a:cubicBezTo>
                  <a:close/>
                  <a:moveTo>
                    <a:pt x="1450" y="1785"/>
                  </a:moveTo>
                  <a:cubicBezTo>
                    <a:pt x="1450" y="1785"/>
                    <a:pt x="1450" y="1785"/>
                    <a:pt x="1450" y="178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3" name="Freeform 34"/>
            <p:cNvSpPr>
              <a:spLocks noEditPoints="1"/>
            </p:cNvSpPr>
            <p:nvPr/>
          </p:nvSpPr>
          <p:spPr bwMode="auto">
            <a:xfrm>
              <a:off x="7348538" y="896938"/>
              <a:ext cx="201613" cy="250824"/>
            </a:xfrm>
            <a:custGeom>
              <a:avLst/>
              <a:gdLst>
                <a:gd name="T0" fmla="*/ 665 w 1039"/>
                <a:gd name="T1" fmla="*/ 99 h 1292"/>
                <a:gd name="T2" fmla="*/ 356 w 1039"/>
                <a:gd name="T3" fmla="*/ 99 h 1292"/>
                <a:gd name="T4" fmla="*/ 307 w 1039"/>
                <a:gd name="T5" fmla="*/ 49 h 1292"/>
                <a:gd name="T6" fmla="*/ 356 w 1039"/>
                <a:gd name="T7" fmla="*/ 0 h 1292"/>
                <a:gd name="T8" fmla="*/ 665 w 1039"/>
                <a:gd name="T9" fmla="*/ 0 h 1292"/>
                <a:gd name="T10" fmla="*/ 714 w 1039"/>
                <a:gd name="T11" fmla="*/ 49 h 1292"/>
                <a:gd name="T12" fmla="*/ 665 w 1039"/>
                <a:gd name="T13" fmla="*/ 99 h 1292"/>
                <a:gd name="T14" fmla="*/ 990 w 1039"/>
                <a:gd name="T15" fmla="*/ 647 h 1292"/>
                <a:gd name="T16" fmla="*/ 49 w 1039"/>
                <a:gd name="T17" fmla="*/ 647 h 1292"/>
                <a:gd name="T18" fmla="*/ 0 w 1039"/>
                <a:gd name="T19" fmla="*/ 598 h 1292"/>
                <a:gd name="T20" fmla="*/ 49 w 1039"/>
                <a:gd name="T21" fmla="*/ 548 h 1292"/>
                <a:gd name="T22" fmla="*/ 990 w 1039"/>
                <a:gd name="T23" fmla="*/ 548 h 1292"/>
                <a:gd name="T24" fmla="*/ 1039 w 1039"/>
                <a:gd name="T25" fmla="*/ 598 h 1292"/>
                <a:gd name="T26" fmla="*/ 990 w 1039"/>
                <a:gd name="T27" fmla="*/ 647 h 1292"/>
                <a:gd name="T28" fmla="*/ 990 w 1039"/>
                <a:gd name="T29" fmla="*/ 969 h 1292"/>
                <a:gd name="T30" fmla="*/ 49 w 1039"/>
                <a:gd name="T31" fmla="*/ 969 h 1292"/>
                <a:gd name="T32" fmla="*/ 0 w 1039"/>
                <a:gd name="T33" fmla="*/ 920 h 1292"/>
                <a:gd name="T34" fmla="*/ 49 w 1039"/>
                <a:gd name="T35" fmla="*/ 871 h 1292"/>
                <a:gd name="T36" fmla="*/ 990 w 1039"/>
                <a:gd name="T37" fmla="*/ 871 h 1292"/>
                <a:gd name="T38" fmla="*/ 1039 w 1039"/>
                <a:gd name="T39" fmla="*/ 920 h 1292"/>
                <a:gd name="T40" fmla="*/ 990 w 1039"/>
                <a:gd name="T41" fmla="*/ 969 h 1292"/>
                <a:gd name="T42" fmla="*/ 990 w 1039"/>
                <a:gd name="T43" fmla="*/ 1292 h 1292"/>
                <a:gd name="T44" fmla="*/ 49 w 1039"/>
                <a:gd name="T45" fmla="*/ 1292 h 1292"/>
                <a:gd name="T46" fmla="*/ 0 w 1039"/>
                <a:gd name="T47" fmla="*/ 1243 h 1292"/>
                <a:gd name="T48" fmla="*/ 49 w 1039"/>
                <a:gd name="T49" fmla="*/ 1194 h 1292"/>
                <a:gd name="T50" fmla="*/ 990 w 1039"/>
                <a:gd name="T51" fmla="*/ 1194 h 1292"/>
                <a:gd name="T52" fmla="*/ 1039 w 1039"/>
                <a:gd name="T53" fmla="*/ 1243 h 1292"/>
                <a:gd name="T54" fmla="*/ 990 w 1039"/>
                <a:gd name="T55" fmla="*/ 1292 h 1292"/>
                <a:gd name="T56" fmla="*/ 990 w 1039"/>
                <a:gd name="T57" fmla="*/ 1292 h 1292"/>
                <a:gd name="T58" fmla="*/ 990 w 1039"/>
                <a:gd name="T59" fmla="*/ 1292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39" h="1292">
                  <a:moveTo>
                    <a:pt x="665" y="99"/>
                  </a:moveTo>
                  <a:cubicBezTo>
                    <a:pt x="356" y="99"/>
                    <a:pt x="356" y="99"/>
                    <a:pt x="356" y="99"/>
                  </a:cubicBezTo>
                  <a:cubicBezTo>
                    <a:pt x="329" y="99"/>
                    <a:pt x="307" y="77"/>
                    <a:pt x="307" y="49"/>
                  </a:cubicBezTo>
                  <a:cubicBezTo>
                    <a:pt x="307" y="22"/>
                    <a:pt x="329" y="0"/>
                    <a:pt x="356" y="0"/>
                  </a:cubicBezTo>
                  <a:cubicBezTo>
                    <a:pt x="665" y="0"/>
                    <a:pt x="665" y="0"/>
                    <a:pt x="665" y="0"/>
                  </a:cubicBezTo>
                  <a:cubicBezTo>
                    <a:pt x="692" y="0"/>
                    <a:pt x="714" y="22"/>
                    <a:pt x="714" y="49"/>
                  </a:cubicBezTo>
                  <a:cubicBezTo>
                    <a:pt x="714" y="77"/>
                    <a:pt x="692" y="99"/>
                    <a:pt x="665" y="99"/>
                  </a:cubicBezTo>
                  <a:close/>
                  <a:moveTo>
                    <a:pt x="990" y="647"/>
                  </a:moveTo>
                  <a:cubicBezTo>
                    <a:pt x="49" y="647"/>
                    <a:pt x="49" y="647"/>
                    <a:pt x="49" y="647"/>
                  </a:cubicBezTo>
                  <a:cubicBezTo>
                    <a:pt x="22" y="647"/>
                    <a:pt x="0" y="625"/>
                    <a:pt x="0" y="598"/>
                  </a:cubicBezTo>
                  <a:cubicBezTo>
                    <a:pt x="0" y="570"/>
                    <a:pt x="22" y="548"/>
                    <a:pt x="49" y="548"/>
                  </a:cubicBezTo>
                  <a:cubicBezTo>
                    <a:pt x="990" y="548"/>
                    <a:pt x="990" y="548"/>
                    <a:pt x="990" y="548"/>
                  </a:cubicBezTo>
                  <a:cubicBezTo>
                    <a:pt x="1017" y="548"/>
                    <a:pt x="1039" y="570"/>
                    <a:pt x="1039" y="598"/>
                  </a:cubicBezTo>
                  <a:cubicBezTo>
                    <a:pt x="1039" y="625"/>
                    <a:pt x="1017" y="647"/>
                    <a:pt x="990" y="647"/>
                  </a:cubicBezTo>
                  <a:close/>
                  <a:moveTo>
                    <a:pt x="990" y="969"/>
                  </a:moveTo>
                  <a:cubicBezTo>
                    <a:pt x="49" y="969"/>
                    <a:pt x="49" y="969"/>
                    <a:pt x="49" y="969"/>
                  </a:cubicBezTo>
                  <a:cubicBezTo>
                    <a:pt x="22" y="969"/>
                    <a:pt x="0" y="947"/>
                    <a:pt x="0" y="920"/>
                  </a:cubicBezTo>
                  <a:cubicBezTo>
                    <a:pt x="0" y="893"/>
                    <a:pt x="22" y="871"/>
                    <a:pt x="49" y="871"/>
                  </a:cubicBezTo>
                  <a:cubicBezTo>
                    <a:pt x="990" y="871"/>
                    <a:pt x="990" y="871"/>
                    <a:pt x="990" y="871"/>
                  </a:cubicBezTo>
                  <a:cubicBezTo>
                    <a:pt x="1017" y="871"/>
                    <a:pt x="1039" y="893"/>
                    <a:pt x="1039" y="920"/>
                  </a:cubicBezTo>
                  <a:cubicBezTo>
                    <a:pt x="1039" y="947"/>
                    <a:pt x="1017" y="969"/>
                    <a:pt x="990" y="969"/>
                  </a:cubicBezTo>
                  <a:close/>
                  <a:moveTo>
                    <a:pt x="990" y="1292"/>
                  </a:moveTo>
                  <a:cubicBezTo>
                    <a:pt x="49" y="1292"/>
                    <a:pt x="49" y="1292"/>
                    <a:pt x="49" y="1292"/>
                  </a:cubicBezTo>
                  <a:cubicBezTo>
                    <a:pt x="22" y="1292"/>
                    <a:pt x="0" y="1270"/>
                    <a:pt x="0" y="1243"/>
                  </a:cubicBezTo>
                  <a:cubicBezTo>
                    <a:pt x="0" y="1216"/>
                    <a:pt x="22" y="1194"/>
                    <a:pt x="49" y="1194"/>
                  </a:cubicBezTo>
                  <a:cubicBezTo>
                    <a:pt x="990" y="1194"/>
                    <a:pt x="990" y="1194"/>
                    <a:pt x="990" y="1194"/>
                  </a:cubicBezTo>
                  <a:cubicBezTo>
                    <a:pt x="1017" y="1194"/>
                    <a:pt x="1039" y="1216"/>
                    <a:pt x="1039" y="1243"/>
                  </a:cubicBezTo>
                  <a:cubicBezTo>
                    <a:pt x="1039" y="1270"/>
                    <a:pt x="1017" y="1292"/>
                    <a:pt x="990" y="1292"/>
                  </a:cubicBezTo>
                  <a:close/>
                  <a:moveTo>
                    <a:pt x="990" y="1292"/>
                  </a:moveTo>
                  <a:cubicBezTo>
                    <a:pt x="990" y="1292"/>
                    <a:pt x="990" y="1292"/>
                    <a:pt x="990" y="129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grpSp>
      <p:sp>
        <p:nvSpPr>
          <p:cNvPr id="24" name="椭圆 23"/>
          <p:cNvSpPr/>
          <p:nvPr/>
        </p:nvSpPr>
        <p:spPr>
          <a:xfrm flipH="1">
            <a:off x="14204476" y="5180408"/>
            <a:ext cx="1748908" cy="1748908"/>
          </a:xfrm>
          <a:prstGeom prst="ellipse">
            <a:avLst/>
          </a:prstGeom>
          <a:solidFill>
            <a:schemeClr val="bg1"/>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grpSp>
        <p:nvGrpSpPr>
          <p:cNvPr id="25" name="组合 24"/>
          <p:cNvGrpSpPr/>
          <p:nvPr/>
        </p:nvGrpSpPr>
        <p:grpSpPr>
          <a:xfrm>
            <a:off x="14674225" y="5651983"/>
            <a:ext cx="809408" cy="805756"/>
            <a:chOff x="7777163" y="2300288"/>
            <a:chExt cx="352425" cy="350837"/>
          </a:xfrm>
          <a:solidFill>
            <a:srgbClr val="4BCAE3"/>
          </a:solidFill>
        </p:grpSpPr>
        <p:sp>
          <p:nvSpPr>
            <p:cNvPr id="26" name="Freeform 38"/>
            <p:cNvSpPr>
              <a:spLocks noEditPoints="1"/>
            </p:cNvSpPr>
            <p:nvPr/>
          </p:nvSpPr>
          <p:spPr bwMode="auto">
            <a:xfrm>
              <a:off x="7866063" y="2471738"/>
              <a:ext cx="57150" cy="55562"/>
            </a:xfrm>
            <a:custGeom>
              <a:avLst/>
              <a:gdLst>
                <a:gd name="T0" fmla="*/ 297 w 402"/>
                <a:gd name="T1" fmla="*/ 0 h 393"/>
                <a:gd name="T2" fmla="*/ 105 w 402"/>
                <a:gd name="T3" fmla="*/ 0 h 393"/>
                <a:gd name="T4" fmla="*/ 0 w 402"/>
                <a:gd name="T5" fmla="*/ 94 h 393"/>
                <a:gd name="T6" fmla="*/ 0 w 402"/>
                <a:gd name="T7" fmla="*/ 298 h 393"/>
                <a:gd name="T8" fmla="*/ 105 w 402"/>
                <a:gd name="T9" fmla="*/ 393 h 393"/>
                <a:gd name="T10" fmla="*/ 297 w 402"/>
                <a:gd name="T11" fmla="*/ 393 h 393"/>
                <a:gd name="T12" fmla="*/ 402 w 402"/>
                <a:gd name="T13" fmla="*/ 298 h 393"/>
                <a:gd name="T14" fmla="*/ 402 w 402"/>
                <a:gd name="T15" fmla="*/ 94 h 393"/>
                <a:gd name="T16" fmla="*/ 297 w 402"/>
                <a:gd name="T17" fmla="*/ 0 h 393"/>
                <a:gd name="T18" fmla="*/ 271 w 402"/>
                <a:gd name="T19" fmla="*/ 262 h 393"/>
                <a:gd name="T20" fmla="*/ 131 w 402"/>
                <a:gd name="T21" fmla="*/ 262 h 393"/>
                <a:gd name="T22" fmla="*/ 131 w 402"/>
                <a:gd name="T23" fmla="*/ 131 h 393"/>
                <a:gd name="T24" fmla="*/ 271 w 402"/>
                <a:gd name="T25" fmla="*/ 131 h 393"/>
                <a:gd name="T26" fmla="*/ 271 w 402"/>
                <a:gd name="T27" fmla="*/ 262 h 393"/>
                <a:gd name="T28" fmla="*/ 271 w 402"/>
                <a:gd name="T29" fmla="*/ 262 h 393"/>
                <a:gd name="T30" fmla="*/ 271 w 402"/>
                <a:gd name="T31" fmla="*/ 26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2" h="393">
                  <a:moveTo>
                    <a:pt x="297" y="0"/>
                  </a:moveTo>
                  <a:cubicBezTo>
                    <a:pt x="105" y="0"/>
                    <a:pt x="105" y="0"/>
                    <a:pt x="105" y="0"/>
                  </a:cubicBezTo>
                  <a:cubicBezTo>
                    <a:pt x="46" y="0"/>
                    <a:pt x="0" y="41"/>
                    <a:pt x="0" y="94"/>
                  </a:cubicBezTo>
                  <a:cubicBezTo>
                    <a:pt x="0" y="298"/>
                    <a:pt x="0" y="298"/>
                    <a:pt x="0" y="298"/>
                  </a:cubicBezTo>
                  <a:cubicBezTo>
                    <a:pt x="0" y="351"/>
                    <a:pt x="46" y="393"/>
                    <a:pt x="105" y="393"/>
                  </a:cubicBezTo>
                  <a:cubicBezTo>
                    <a:pt x="297" y="393"/>
                    <a:pt x="297" y="393"/>
                    <a:pt x="297" y="393"/>
                  </a:cubicBezTo>
                  <a:cubicBezTo>
                    <a:pt x="356" y="393"/>
                    <a:pt x="402" y="351"/>
                    <a:pt x="402" y="298"/>
                  </a:cubicBezTo>
                  <a:cubicBezTo>
                    <a:pt x="402" y="94"/>
                    <a:pt x="402" y="94"/>
                    <a:pt x="402" y="94"/>
                  </a:cubicBezTo>
                  <a:cubicBezTo>
                    <a:pt x="402" y="41"/>
                    <a:pt x="356" y="0"/>
                    <a:pt x="297" y="0"/>
                  </a:cubicBezTo>
                  <a:close/>
                  <a:moveTo>
                    <a:pt x="271" y="262"/>
                  </a:moveTo>
                  <a:cubicBezTo>
                    <a:pt x="131" y="262"/>
                    <a:pt x="131" y="262"/>
                    <a:pt x="131" y="262"/>
                  </a:cubicBezTo>
                  <a:cubicBezTo>
                    <a:pt x="131" y="131"/>
                    <a:pt x="131" y="131"/>
                    <a:pt x="131" y="131"/>
                  </a:cubicBezTo>
                  <a:cubicBezTo>
                    <a:pt x="271" y="131"/>
                    <a:pt x="271" y="131"/>
                    <a:pt x="271" y="131"/>
                  </a:cubicBezTo>
                  <a:lnTo>
                    <a:pt x="271" y="262"/>
                  </a:lnTo>
                  <a:close/>
                  <a:moveTo>
                    <a:pt x="271" y="262"/>
                  </a:moveTo>
                  <a:cubicBezTo>
                    <a:pt x="271" y="262"/>
                    <a:pt x="271" y="262"/>
                    <a:pt x="271" y="26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7" name="Freeform 39"/>
            <p:cNvSpPr>
              <a:spLocks noEditPoints="1"/>
            </p:cNvSpPr>
            <p:nvPr/>
          </p:nvSpPr>
          <p:spPr bwMode="auto">
            <a:xfrm>
              <a:off x="7866063" y="2551113"/>
              <a:ext cx="57150" cy="55562"/>
            </a:xfrm>
            <a:custGeom>
              <a:avLst/>
              <a:gdLst>
                <a:gd name="T0" fmla="*/ 297 w 402"/>
                <a:gd name="T1" fmla="*/ 0 h 393"/>
                <a:gd name="T2" fmla="*/ 105 w 402"/>
                <a:gd name="T3" fmla="*/ 0 h 393"/>
                <a:gd name="T4" fmla="*/ 0 w 402"/>
                <a:gd name="T5" fmla="*/ 95 h 393"/>
                <a:gd name="T6" fmla="*/ 0 w 402"/>
                <a:gd name="T7" fmla="*/ 298 h 393"/>
                <a:gd name="T8" fmla="*/ 105 w 402"/>
                <a:gd name="T9" fmla="*/ 393 h 393"/>
                <a:gd name="T10" fmla="*/ 297 w 402"/>
                <a:gd name="T11" fmla="*/ 393 h 393"/>
                <a:gd name="T12" fmla="*/ 402 w 402"/>
                <a:gd name="T13" fmla="*/ 298 h 393"/>
                <a:gd name="T14" fmla="*/ 402 w 402"/>
                <a:gd name="T15" fmla="*/ 95 h 393"/>
                <a:gd name="T16" fmla="*/ 297 w 402"/>
                <a:gd name="T17" fmla="*/ 0 h 393"/>
                <a:gd name="T18" fmla="*/ 271 w 402"/>
                <a:gd name="T19" fmla="*/ 262 h 393"/>
                <a:gd name="T20" fmla="*/ 131 w 402"/>
                <a:gd name="T21" fmla="*/ 262 h 393"/>
                <a:gd name="T22" fmla="*/ 131 w 402"/>
                <a:gd name="T23" fmla="*/ 131 h 393"/>
                <a:gd name="T24" fmla="*/ 271 w 402"/>
                <a:gd name="T25" fmla="*/ 131 h 393"/>
                <a:gd name="T26" fmla="*/ 271 w 402"/>
                <a:gd name="T27" fmla="*/ 262 h 393"/>
                <a:gd name="T28" fmla="*/ 271 w 402"/>
                <a:gd name="T29" fmla="*/ 262 h 393"/>
                <a:gd name="T30" fmla="*/ 271 w 402"/>
                <a:gd name="T31" fmla="*/ 26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2" h="393">
                  <a:moveTo>
                    <a:pt x="297" y="0"/>
                  </a:moveTo>
                  <a:cubicBezTo>
                    <a:pt x="105" y="0"/>
                    <a:pt x="105" y="0"/>
                    <a:pt x="105" y="0"/>
                  </a:cubicBezTo>
                  <a:cubicBezTo>
                    <a:pt x="46" y="0"/>
                    <a:pt x="0" y="42"/>
                    <a:pt x="0" y="95"/>
                  </a:cubicBezTo>
                  <a:cubicBezTo>
                    <a:pt x="0" y="298"/>
                    <a:pt x="0" y="298"/>
                    <a:pt x="0" y="298"/>
                  </a:cubicBezTo>
                  <a:cubicBezTo>
                    <a:pt x="0" y="352"/>
                    <a:pt x="46" y="393"/>
                    <a:pt x="105" y="393"/>
                  </a:cubicBezTo>
                  <a:cubicBezTo>
                    <a:pt x="297" y="393"/>
                    <a:pt x="297" y="393"/>
                    <a:pt x="297" y="393"/>
                  </a:cubicBezTo>
                  <a:cubicBezTo>
                    <a:pt x="356" y="393"/>
                    <a:pt x="402" y="352"/>
                    <a:pt x="402" y="298"/>
                  </a:cubicBezTo>
                  <a:cubicBezTo>
                    <a:pt x="402" y="95"/>
                    <a:pt x="402" y="95"/>
                    <a:pt x="402" y="95"/>
                  </a:cubicBezTo>
                  <a:cubicBezTo>
                    <a:pt x="402" y="42"/>
                    <a:pt x="356" y="0"/>
                    <a:pt x="297" y="0"/>
                  </a:cubicBezTo>
                  <a:close/>
                  <a:moveTo>
                    <a:pt x="271" y="262"/>
                  </a:moveTo>
                  <a:cubicBezTo>
                    <a:pt x="131" y="262"/>
                    <a:pt x="131" y="262"/>
                    <a:pt x="131" y="262"/>
                  </a:cubicBezTo>
                  <a:cubicBezTo>
                    <a:pt x="131" y="131"/>
                    <a:pt x="131" y="131"/>
                    <a:pt x="131" y="131"/>
                  </a:cubicBezTo>
                  <a:cubicBezTo>
                    <a:pt x="271" y="131"/>
                    <a:pt x="271" y="131"/>
                    <a:pt x="271" y="131"/>
                  </a:cubicBezTo>
                  <a:lnTo>
                    <a:pt x="271" y="262"/>
                  </a:lnTo>
                  <a:close/>
                  <a:moveTo>
                    <a:pt x="271" y="262"/>
                  </a:moveTo>
                  <a:cubicBezTo>
                    <a:pt x="271" y="262"/>
                    <a:pt x="271" y="262"/>
                    <a:pt x="271" y="26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8" name="Freeform 40"/>
            <p:cNvSpPr>
              <a:spLocks noEditPoints="1"/>
            </p:cNvSpPr>
            <p:nvPr/>
          </p:nvSpPr>
          <p:spPr bwMode="auto">
            <a:xfrm>
              <a:off x="7981951" y="2551113"/>
              <a:ext cx="57150" cy="55562"/>
            </a:xfrm>
            <a:custGeom>
              <a:avLst/>
              <a:gdLst>
                <a:gd name="T0" fmla="*/ 297 w 402"/>
                <a:gd name="T1" fmla="*/ 0 h 393"/>
                <a:gd name="T2" fmla="*/ 104 w 402"/>
                <a:gd name="T3" fmla="*/ 0 h 393"/>
                <a:gd name="T4" fmla="*/ 0 w 402"/>
                <a:gd name="T5" fmla="*/ 95 h 393"/>
                <a:gd name="T6" fmla="*/ 0 w 402"/>
                <a:gd name="T7" fmla="*/ 298 h 393"/>
                <a:gd name="T8" fmla="*/ 104 w 402"/>
                <a:gd name="T9" fmla="*/ 393 h 393"/>
                <a:gd name="T10" fmla="*/ 297 w 402"/>
                <a:gd name="T11" fmla="*/ 393 h 393"/>
                <a:gd name="T12" fmla="*/ 402 w 402"/>
                <a:gd name="T13" fmla="*/ 298 h 393"/>
                <a:gd name="T14" fmla="*/ 402 w 402"/>
                <a:gd name="T15" fmla="*/ 95 h 393"/>
                <a:gd name="T16" fmla="*/ 297 w 402"/>
                <a:gd name="T17" fmla="*/ 0 h 393"/>
                <a:gd name="T18" fmla="*/ 271 w 402"/>
                <a:gd name="T19" fmla="*/ 262 h 393"/>
                <a:gd name="T20" fmla="*/ 131 w 402"/>
                <a:gd name="T21" fmla="*/ 262 h 393"/>
                <a:gd name="T22" fmla="*/ 131 w 402"/>
                <a:gd name="T23" fmla="*/ 131 h 393"/>
                <a:gd name="T24" fmla="*/ 271 w 402"/>
                <a:gd name="T25" fmla="*/ 131 h 393"/>
                <a:gd name="T26" fmla="*/ 271 w 402"/>
                <a:gd name="T27" fmla="*/ 262 h 393"/>
                <a:gd name="T28" fmla="*/ 271 w 402"/>
                <a:gd name="T29" fmla="*/ 262 h 393"/>
                <a:gd name="T30" fmla="*/ 271 w 402"/>
                <a:gd name="T31" fmla="*/ 26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2" h="393">
                  <a:moveTo>
                    <a:pt x="297" y="0"/>
                  </a:moveTo>
                  <a:cubicBezTo>
                    <a:pt x="104" y="0"/>
                    <a:pt x="104" y="0"/>
                    <a:pt x="104" y="0"/>
                  </a:cubicBezTo>
                  <a:cubicBezTo>
                    <a:pt x="46" y="0"/>
                    <a:pt x="0" y="42"/>
                    <a:pt x="0" y="95"/>
                  </a:cubicBezTo>
                  <a:cubicBezTo>
                    <a:pt x="0" y="298"/>
                    <a:pt x="0" y="298"/>
                    <a:pt x="0" y="298"/>
                  </a:cubicBezTo>
                  <a:cubicBezTo>
                    <a:pt x="0" y="352"/>
                    <a:pt x="46" y="393"/>
                    <a:pt x="104" y="393"/>
                  </a:cubicBezTo>
                  <a:cubicBezTo>
                    <a:pt x="297" y="393"/>
                    <a:pt x="297" y="393"/>
                    <a:pt x="297" y="393"/>
                  </a:cubicBezTo>
                  <a:cubicBezTo>
                    <a:pt x="356" y="393"/>
                    <a:pt x="402" y="352"/>
                    <a:pt x="402" y="298"/>
                  </a:cubicBezTo>
                  <a:cubicBezTo>
                    <a:pt x="402" y="95"/>
                    <a:pt x="402" y="95"/>
                    <a:pt x="402" y="95"/>
                  </a:cubicBezTo>
                  <a:cubicBezTo>
                    <a:pt x="402" y="42"/>
                    <a:pt x="356" y="0"/>
                    <a:pt x="297" y="0"/>
                  </a:cubicBezTo>
                  <a:close/>
                  <a:moveTo>
                    <a:pt x="271" y="262"/>
                  </a:moveTo>
                  <a:cubicBezTo>
                    <a:pt x="131" y="262"/>
                    <a:pt x="131" y="262"/>
                    <a:pt x="131" y="262"/>
                  </a:cubicBezTo>
                  <a:cubicBezTo>
                    <a:pt x="131" y="131"/>
                    <a:pt x="131" y="131"/>
                    <a:pt x="131" y="131"/>
                  </a:cubicBezTo>
                  <a:cubicBezTo>
                    <a:pt x="271" y="131"/>
                    <a:pt x="271" y="131"/>
                    <a:pt x="271" y="131"/>
                  </a:cubicBezTo>
                  <a:lnTo>
                    <a:pt x="271" y="262"/>
                  </a:lnTo>
                  <a:close/>
                  <a:moveTo>
                    <a:pt x="271" y="262"/>
                  </a:moveTo>
                  <a:cubicBezTo>
                    <a:pt x="271" y="262"/>
                    <a:pt x="271" y="262"/>
                    <a:pt x="271" y="26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9" name="Freeform 41"/>
            <p:cNvSpPr>
              <a:spLocks noEditPoints="1"/>
            </p:cNvSpPr>
            <p:nvPr/>
          </p:nvSpPr>
          <p:spPr bwMode="auto">
            <a:xfrm>
              <a:off x="7777163" y="2300288"/>
              <a:ext cx="352425" cy="350837"/>
            </a:xfrm>
            <a:custGeom>
              <a:avLst/>
              <a:gdLst>
                <a:gd name="T0" fmla="*/ 2479 w 2479"/>
                <a:gd name="T1" fmla="*/ 1012 h 2467"/>
                <a:gd name="T2" fmla="*/ 2411 w 2479"/>
                <a:gd name="T3" fmla="*/ 864 h 2467"/>
                <a:gd name="T4" fmla="*/ 1466 w 2479"/>
                <a:gd name="T5" fmla="*/ 101 h 2467"/>
                <a:gd name="T6" fmla="*/ 1421 w 2479"/>
                <a:gd name="T7" fmla="*/ 64 h 2467"/>
                <a:gd name="T8" fmla="*/ 1058 w 2479"/>
                <a:gd name="T9" fmla="*/ 64 h 2467"/>
                <a:gd name="T10" fmla="*/ 1012 w 2479"/>
                <a:gd name="T11" fmla="*/ 101 h 2467"/>
                <a:gd name="T12" fmla="*/ 67 w 2479"/>
                <a:gd name="T13" fmla="*/ 864 h 2467"/>
                <a:gd name="T14" fmla="*/ 0 w 2479"/>
                <a:gd name="T15" fmla="*/ 1012 h 2467"/>
                <a:gd name="T16" fmla="*/ 0 w 2479"/>
                <a:gd name="T17" fmla="*/ 1028 h 2467"/>
                <a:gd name="T18" fmla="*/ 72 w 2479"/>
                <a:gd name="T19" fmla="*/ 1234 h 2467"/>
                <a:gd name="T20" fmla="*/ 279 w 2479"/>
                <a:gd name="T21" fmla="*/ 1334 h 2467"/>
                <a:gd name="T22" fmla="*/ 352 w 2479"/>
                <a:gd name="T23" fmla="*/ 2367 h 2467"/>
                <a:gd name="T24" fmla="*/ 1933 w 2479"/>
                <a:gd name="T25" fmla="*/ 2467 h 2467"/>
                <a:gd name="T26" fmla="*/ 2200 w 2479"/>
                <a:gd name="T27" fmla="*/ 2145 h 2467"/>
                <a:gd name="T28" fmla="*/ 2212 w 2479"/>
                <a:gd name="T29" fmla="*/ 1334 h 2467"/>
                <a:gd name="T30" fmla="*/ 2464 w 2479"/>
                <a:gd name="T31" fmla="*/ 1118 h 2467"/>
                <a:gd name="T32" fmla="*/ 2479 w 2479"/>
                <a:gd name="T33" fmla="*/ 1021 h 2467"/>
                <a:gd name="T34" fmla="*/ 2067 w 2479"/>
                <a:gd name="T35" fmla="*/ 1334 h 2467"/>
                <a:gd name="T36" fmla="*/ 2069 w 2479"/>
                <a:gd name="T37" fmla="*/ 2145 h 2467"/>
                <a:gd name="T38" fmla="*/ 545 w 2479"/>
                <a:gd name="T39" fmla="*/ 2336 h 2467"/>
                <a:gd name="T40" fmla="*/ 410 w 2479"/>
                <a:gd name="T41" fmla="*/ 1334 h 2467"/>
                <a:gd name="T42" fmla="*/ 412 w 2479"/>
                <a:gd name="T43" fmla="*/ 1203 h 2467"/>
                <a:gd name="T44" fmla="*/ 205 w 2479"/>
                <a:gd name="T45" fmla="*/ 1181 h 2467"/>
                <a:gd name="T46" fmla="*/ 140 w 2479"/>
                <a:gd name="T47" fmla="*/ 1081 h 2467"/>
                <a:gd name="T48" fmla="*/ 156 w 2479"/>
                <a:gd name="T49" fmla="*/ 960 h 2467"/>
                <a:gd name="T50" fmla="*/ 510 w 2479"/>
                <a:gd name="T51" fmla="*/ 675 h 2467"/>
                <a:gd name="T52" fmla="*/ 1088 w 2479"/>
                <a:gd name="T53" fmla="*/ 209 h 2467"/>
                <a:gd name="T54" fmla="*/ 1097 w 2479"/>
                <a:gd name="T55" fmla="*/ 201 h 2467"/>
                <a:gd name="T56" fmla="*/ 1239 w 2479"/>
                <a:gd name="T57" fmla="*/ 134 h 2467"/>
                <a:gd name="T58" fmla="*/ 1382 w 2479"/>
                <a:gd name="T59" fmla="*/ 201 h 2467"/>
                <a:gd name="T60" fmla="*/ 1391 w 2479"/>
                <a:gd name="T61" fmla="*/ 209 h 2467"/>
                <a:gd name="T62" fmla="*/ 2016 w 2479"/>
                <a:gd name="T63" fmla="*/ 712 h 2467"/>
                <a:gd name="T64" fmla="*/ 2348 w 2479"/>
                <a:gd name="T65" fmla="*/ 1021 h 2467"/>
                <a:gd name="T66" fmla="*/ 2273 w 2479"/>
                <a:gd name="T67" fmla="*/ 1180 h 2467"/>
                <a:gd name="T68" fmla="*/ 2212 w 2479"/>
                <a:gd name="T69" fmla="*/ 1203 h 2467"/>
                <a:gd name="T70" fmla="*/ 2067 w 2479"/>
                <a:gd name="T71" fmla="*/ 1203 h 2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79" h="2467">
                  <a:moveTo>
                    <a:pt x="2479" y="1021"/>
                  </a:moveTo>
                  <a:cubicBezTo>
                    <a:pt x="2479" y="1018"/>
                    <a:pt x="2479" y="1015"/>
                    <a:pt x="2479" y="1012"/>
                  </a:cubicBezTo>
                  <a:cubicBezTo>
                    <a:pt x="2478" y="1012"/>
                    <a:pt x="2478" y="1012"/>
                    <a:pt x="2478" y="1012"/>
                  </a:cubicBezTo>
                  <a:cubicBezTo>
                    <a:pt x="2475" y="954"/>
                    <a:pt x="2451" y="902"/>
                    <a:pt x="2411" y="864"/>
                  </a:cubicBezTo>
                  <a:cubicBezTo>
                    <a:pt x="2410" y="862"/>
                    <a:pt x="2410" y="862"/>
                    <a:pt x="2410" y="862"/>
                  </a:cubicBezTo>
                  <a:cubicBezTo>
                    <a:pt x="1466" y="101"/>
                    <a:pt x="1466" y="101"/>
                    <a:pt x="1466" y="101"/>
                  </a:cubicBezTo>
                  <a:cubicBezTo>
                    <a:pt x="1458" y="93"/>
                    <a:pt x="1449" y="86"/>
                    <a:pt x="1440" y="79"/>
                  </a:cubicBezTo>
                  <a:cubicBezTo>
                    <a:pt x="1421" y="64"/>
                    <a:pt x="1421" y="64"/>
                    <a:pt x="1421" y="64"/>
                  </a:cubicBezTo>
                  <a:cubicBezTo>
                    <a:pt x="1374" y="21"/>
                    <a:pt x="1310" y="0"/>
                    <a:pt x="1239" y="3"/>
                  </a:cubicBezTo>
                  <a:cubicBezTo>
                    <a:pt x="1168" y="0"/>
                    <a:pt x="1105" y="21"/>
                    <a:pt x="1058" y="64"/>
                  </a:cubicBezTo>
                  <a:cubicBezTo>
                    <a:pt x="1039" y="79"/>
                    <a:pt x="1039" y="79"/>
                    <a:pt x="1039" y="79"/>
                  </a:cubicBezTo>
                  <a:cubicBezTo>
                    <a:pt x="1030" y="86"/>
                    <a:pt x="1021" y="93"/>
                    <a:pt x="1012" y="101"/>
                  </a:cubicBezTo>
                  <a:cubicBezTo>
                    <a:pt x="69" y="862"/>
                    <a:pt x="69" y="862"/>
                    <a:pt x="69" y="862"/>
                  </a:cubicBezTo>
                  <a:cubicBezTo>
                    <a:pt x="67" y="864"/>
                    <a:pt x="67" y="864"/>
                    <a:pt x="67" y="864"/>
                  </a:cubicBezTo>
                  <a:cubicBezTo>
                    <a:pt x="27" y="902"/>
                    <a:pt x="4" y="954"/>
                    <a:pt x="0" y="1012"/>
                  </a:cubicBezTo>
                  <a:cubicBezTo>
                    <a:pt x="0" y="1012"/>
                    <a:pt x="0" y="1012"/>
                    <a:pt x="0" y="1012"/>
                  </a:cubicBezTo>
                  <a:cubicBezTo>
                    <a:pt x="0" y="1015"/>
                    <a:pt x="0" y="1018"/>
                    <a:pt x="0" y="1021"/>
                  </a:cubicBezTo>
                  <a:cubicBezTo>
                    <a:pt x="0" y="1023"/>
                    <a:pt x="0" y="1025"/>
                    <a:pt x="0" y="1028"/>
                  </a:cubicBezTo>
                  <a:cubicBezTo>
                    <a:pt x="0" y="1058"/>
                    <a:pt x="5" y="1088"/>
                    <a:pt x="14" y="1118"/>
                  </a:cubicBezTo>
                  <a:cubicBezTo>
                    <a:pt x="26" y="1160"/>
                    <a:pt x="46" y="1200"/>
                    <a:pt x="72" y="1234"/>
                  </a:cubicBezTo>
                  <a:cubicBezTo>
                    <a:pt x="123" y="1298"/>
                    <a:pt x="192" y="1334"/>
                    <a:pt x="266" y="1334"/>
                  </a:cubicBezTo>
                  <a:cubicBezTo>
                    <a:pt x="279" y="1334"/>
                    <a:pt x="279" y="1334"/>
                    <a:pt x="279" y="1334"/>
                  </a:cubicBezTo>
                  <a:cubicBezTo>
                    <a:pt x="279" y="2145"/>
                    <a:pt x="279" y="2145"/>
                    <a:pt x="279" y="2145"/>
                  </a:cubicBezTo>
                  <a:cubicBezTo>
                    <a:pt x="279" y="2229"/>
                    <a:pt x="305" y="2307"/>
                    <a:pt x="352" y="2367"/>
                  </a:cubicBezTo>
                  <a:cubicBezTo>
                    <a:pt x="402" y="2432"/>
                    <a:pt x="471" y="2467"/>
                    <a:pt x="545" y="2467"/>
                  </a:cubicBezTo>
                  <a:cubicBezTo>
                    <a:pt x="1933" y="2467"/>
                    <a:pt x="1933" y="2467"/>
                    <a:pt x="1933" y="2467"/>
                  </a:cubicBezTo>
                  <a:cubicBezTo>
                    <a:pt x="2007" y="2467"/>
                    <a:pt x="2076" y="2432"/>
                    <a:pt x="2127" y="2367"/>
                  </a:cubicBezTo>
                  <a:cubicBezTo>
                    <a:pt x="2174" y="2307"/>
                    <a:pt x="2200" y="2229"/>
                    <a:pt x="2200" y="2145"/>
                  </a:cubicBezTo>
                  <a:cubicBezTo>
                    <a:pt x="2200" y="1334"/>
                    <a:pt x="2200" y="1334"/>
                    <a:pt x="2200" y="1334"/>
                  </a:cubicBezTo>
                  <a:cubicBezTo>
                    <a:pt x="2212" y="1334"/>
                    <a:pt x="2212" y="1334"/>
                    <a:pt x="2212" y="1334"/>
                  </a:cubicBezTo>
                  <a:cubicBezTo>
                    <a:pt x="2287" y="1334"/>
                    <a:pt x="2356" y="1298"/>
                    <a:pt x="2406" y="1234"/>
                  </a:cubicBezTo>
                  <a:cubicBezTo>
                    <a:pt x="2433" y="1200"/>
                    <a:pt x="2452" y="1160"/>
                    <a:pt x="2464" y="1118"/>
                  </a:cubicBezTo>
                  <a:cubicBezTo>
                    <a:pt x="2474" y="1088"/>
                    <a:pt x="2479" y="1058"/>
                    <a:pt x="2479" y="1028"/>
                  </a:cubicBezTo>
                  <a:cubicBezTo>
                    <a:pt x="2479" y="1025"/>
                    <a:pt x="2479" y="1023"/>
                    <a:pt x="2479" y="1021"/>
                  </a:cubicBezTo>
                  <a:close/>
                  <a:moveTo>
                    <a:pt x="2067" y="1203"/>
                  </a:moveTo>
                  <a:cubicBezTo>
                    <a:pt x="2067" y="1334"/>
                    <a:pt x="2067" y="1334"/>
                    <a:pt x="2067" y="1334"/>
                  </a:cubicBezTo>
                  <a:cubicBezTo>
                    <a:pt x="2069" y="1334"/>
                    <a:pt x="2069" y="1334"/>
                    <a:pt x="2069" y="1334"/>
                  </a:cubicBezTo>
                  <a:cubicBezTo>
                    <a:pt x="2069" y="2145"/>
                    <a:pt x="2069" y="2145"/>
                    <a:pt x="2069" y="2145"/>
                  </a:cubicBezTo>
                  <a:cubicBezTo>
                    <a:pt x="2069" y="2249"/>
                    <a:pt x="2007" y="2336"/>
                    <a:pt x="1933" y="2336"/>
                  </a:cubicBezTo>
                  <a:cubicBezTo>
                    <a:pt x="545" y="2336"/>
                    <a:pt x="545" y="2336"/>
                    <a:pt x="545" y="2336"/>
                  </a:cubicBezTo>
                  <a:cubicBezTo>
                    <a:pt x="472" y="2336"/>
                    <a:pt x="410" y="2249"/>
                    <a:pt x="410" y="2145"/>
                  </a:cubicBezTo>
                  <a:cubicBezTo>
                    <a:pt x="410" y="1334"/>
                    <a:pt x="410" y="1334"/>
                    <a:pt x="410" y="1334"/>
                  </a:cubicBezTo>
                  <a:cubicBezTo>
                    <a:pt x="412" y="1334"/>
                    <a:pt x="412" y="1334"/>
                    <a:pt x="412" y="1334"/>
                  </a:cubicBezTo>
                  <a:cubicBezTo>
                    <a:pt x="412" y="1203"/>
                    <a:pt x="412" y="1203"/>
                    <a:pt x="412" y="1203"/>
                  </a:cubicBezTo>
                  <a:cubicBezTo>
                    <a:pt x="266" y="1203"/>
                    <a:pt x="266" y="1203"/>
                    <a:pt x="266" y="1203"/>
                  </a:cubicBezTo>
                  <a:cubicBezTo>
                    <a:pt x="244" y="1203"/>
                    <a:pt x="223" y="1195"/>
                    <a:pt x="205" y="1181"/>
                  </a:cubicBezTo>
                  <a:cubicBezTo>
                    <a:pt x="206" y="1180"/>
                    <a:pt x="206" y="1180"/>
                    <a:pt x="206" y="1180"/>
                  </a:cubicBezTo>
                  <a:cubicBezTo>
                    <a:pt x="175" y="1151"/>
                    <a:pt x="152" y="1116"/>
                    <a:pt x="140" y="1081"/>
                  </a:cubicBezTo>
                  <a:cubicBezTo>
                    <a:pt x="135" y="1062"/>
                    <a:pt x="131" y="1042"/>
                    <a:pt x="131" y="1021"/>
                  </a:cubicBezTo>
                  <a:cubicBezTo>
                    <a:pt x="132" y="1003"/>
                    <a:pt x="137" y="979"/>
                    <a:pt x="156" y="960"/>
                  </a:cubicBezTo>
                  <a:cubicBezTo>
                    <a:pt x="510" y="674"/>
                    <a:pt x="510" y="674"/>
                    <a:pt x="510" y="674"/>
                  </a:cubicBezTo>
                  <a:cubicBezTo>
                    <a:pt x="510" y="675"/>
                    <a:pt x="510" y="675"/>
                    <a:pt x="510" y="675"/>
                  </a:cubicBezTo>
                  <a:cubicBezTo>
                    <a:pt x="1086" y="210"/>
                    <a:pt x="1086" y="210"/>
                    <a:pt x="1086" y="210"/>
                  </a:cubicBezTo>
                  <a:cubicBezTo>
                    <a:pt x="1088" y="209"/>
                    <a:pt x="1088" y="209"/>
                    <a:pt x="1088" y="209"/>
                  </a:cubicBezTo>
                  <a:cubicBezTo>
                    <a:pt x="1090" y="207"/>
                    <a:pt x="1090" y="207"/>
                    <a:pt x="1090" y="207"/>
                  </a:cubicBezTo>
                  <a:cubicBezTo>
                    <a:pt x="1092" y="205"/>
                    <a:pt x="1094" y="203"/>
                    <a:pt x="1097" y="201"/>
                  </a:cubicBezTo>
                  <a:cubicBezTo>
                    <a:pt x="1118" y="183"/>
                    <a:pt x="1118" y="183"/>
                    <a:pt x="1118" y="183"/>
                  </a:cubicBezTo>
                  <a:cubicBezTo>
                    <a:pt x="1157" y="155"/>
                    <a:pt x="1200" y="138"/>
                    <a:pt x="1239" y="134"/>
                  </a:cubicBezTo>
                  <a:cubicBezTo>
                    <a:pt x="1278" y="138"/>
                    <a:pt x="1321" y="155"/>
                    <a:pt x="1360" y="183"/>
                  </a:cubicBezTo>
                  <a:cubicBezTo>
                    <a:pt x="1382" y="201"/>
                    <a:pt x="1382" y="201"/>
                    <a:pt x="1382" y="201"/>
                  </a:cubicBezTo>
                  <a:cubicBezTo>
                    <a:pt x="1384" y="203"/>
                    <a:pt x="1386" y="205"/>
                    <a:pt x="1389" y="207"/>
                  </a:cubicBezTo>
                  <a:cubicBezTo>
                    <a:pt x="1391" y="209"/>
                    <a:pt x="1391" y="209"/>
                    <a:pt x="1391" y="209"/>
                  </a:cubicBezTo>
                  <a:cubicBezTo>
                    <a:pt x="2016" y="713"/>
                    <a:pt x="2016" y="713"/>
                    <a:pt x="2016" y="713"/>
                  </a:cubicBezTo>
                  <a:cubicBezTo>
                    <a:pt x="2016" y="712"/>
                    <a:pt x="2016" y="712"/>
                    <a:pt x="2016" y="712"/>
                  </a:cubicBezTo>
                  <a:cubicBezTo>
                    <a:pt x="2323" y="960"/>
                    <a:pt x="2323" y="960"/>
                    <a:pt x="2323" y="960"/>
                  </a:cubicBezTo>
                  <a:cubicBezTo>
                    <a:pt x="2341" y="979"/>
                    <a:pt x="2347" y="1003"/>
                    <a:pt x="2348" y="1021"/>
                  </a:cubicBezTo>
                  <a:cubicBezTo>
                    <a:pt x="2347" y="1042"/>
                    <a:pt x="2344" y="1062"/>
                    <a:pt x="2338" y="1081"/>
                  </a:cubicBezTo>
                  <a:cubicBezTo>
                    <a:pt x="2326" y="1116"/>
                    <a:pt x="2304" y="1151"/>
                    <a:pt x="2273" y="1180"/>
                  </a:cubicBezTo>
                  <a:cubicBezTo>
                    <a:pt x="2274" y="1181"/>
                    <a:pt x="2274" y="1181"/>
                    <a:pt x="2274" y="1181"/>
                  </a:cubicBezTo>
                  <a:cubicBezTo>
                    <a:pt x="2255" y="1195"/>
                    <a:pt x="2234" y="1203"/>
                    <a:pt x="2212" y="1203"/>
                  </a:cubicBezTo>
                  <a:lnTo>
                    <a:pt x="2067" y="1203"/>
                  </a:lnTo>
                  <a:close/>
                  <a:moveTo>
                    <a:pt x="2067" y="1203"/>
                  </a:moveTo>
                  <a:cubicBezTo>
                    <a:pt x="2067" y="1203"/>
                    <a:pt x="2067" y="1203"/>
                    <a:pt x="2067" y="120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grpSp>
      <p:sp>
        <p:nvSpPr>
          <p:cNvPr id="30" name="椭圆 29"/>
          <p:cNvSpPr/>
          <p:nvPr/>
        </p:nvSpPr>
        <p:spPr>
          <a:xfrm flipH="1">
            <a:off x="13258787" y="10182129"/>
            <a:ext cx="1748908" cy="1748908"/>
          </a:xfrm>
          <a:prstGeom prst="ellipse">
            <a:avLst/>
          </a:prstGeom>
          <a:solidFill>
            <a:schemeClr val="bg1"/>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dirty="0">
              <a:ln>
                <a:noFill/>
              </a:ln>
              <a:solidFill>
                <a:prstClr val="whit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1" name="椭圆 30"/>
          <p:cNvSpPr/>
          <p:nvPr/>
        </p:nvSpPr>
        <p:spPr>
          <a:xfrm flipH="1">
            <a:off x="14204476" y="7681270"/>
            <a:ext cx="1748908" cy="1748908"/>
          </a:xfrm>
          <a:prstGeom prst="ellipse">
            <a:avLst/>
          </a:prstGeom>
          <a:solidFill>
            <a:schemeClr val="bg1"/>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grpSp>
        <p:nvGrpSpPr>
          <p:cNvPr id="32" name="Group 44"/>
          <p:cNvGrpSpPr>
            <a:grpSpLocks noChangeAspect="1"/>
          </p:cNvGrpSpPr>
          <p:nvPr/>
        </p:nvGrpSpPr>
        <p:grpSpPr bwMode="auto">
          <a:xfrm>
            <a:off x="14529436" y="8187699"/>
            <a:ext cx="1098986" cy="736048"/>
            <a:chOff x="4848" y="2383"/>
            <a:chExt cx="324" cy="217"/>
          </a:xfrm>
          <a:solidFill>
            <a:srgbClr val="4BCAE3"/>
          </a:solidFill>
        </p:grpSpPr>
        <p:sp>
          <p:nvSpPr>
            <p:cNvPr id="33" name="Freeform 45"/>
            <p:cNvSpPr>
              <a:spLocks noEditPoints="1"/>
            </p:cNvSpPr>
            <p:nvPr/>
          </p:nvSpPr>
          <p:spPr bwMode="auto">
            <a:xfrm>
              <a:off x="4880" y="2383"/>
              <a:ext cx="183" cy="179"/>
            </a:xfrm>
            <a:custGeom>
              <a:avLst/>
              <a:gdLst>
                <a:gd name="T0" fmla="*/ 241 w 1792"/>
                <a:gd name="T1" fmla="*/ 1754 h 1754"/>
                <a:gd name="T2" fmla="*/ 122 w 1792"/>
                <a:gd name="T3" fmla="*/ 1754 h 1754"/>
                <a:gd name="T4" fmla="*/ 0 w 1792"/>
                <a:gd name="T5" fmla="*/ 1632 h 1754"/>
                <a:gd name="T6" fmla="*/ 0 w 1792"/>
                <a:gd name="T7" fmla="*/ 1278 h 1754"/>
                <a:gd name="T8" fmla="*/ 58 w 1792"/>
                <a:gd name="T9" fmla="*/ 1220 h 1754"/>
                <a:gd name="T10" fmla="*/ 115 w 1792"/>
                <a:gd name="T11" fmla="*/ 1278 h 1754"/>
                <a:gd name="T12" fmla="*/ 115 w 1792"/>
                <a:gd name="T13" fmla="*/ 1632 h 1754"/>
                <a:gd name="T14" fmla="*/ 122 w 1792"/>
                <a:gd name="T15" fmla="*/ 1638 h 1754"/>
                <a:gd name="T16" fmla="*/ 241 w 1792"/>
                <a:gd name="T17" fmla="*/ 1638 h 1754"/>
                <a:gd name="T18" fmla="*/ 298 w 1792"/>
                <a:gd name="T19" fmla="*/ 1696 h 1754"/>
                <a:gd name="T20" fmla="*/ 241 w 1792"/>
                <a:gd name="T21" fmla="*/ 1754 h 1754"/>
                <a:gd name="T22" fmla="*/ 1670 w 1792"/>
                <a:gd name="T23" fmla="*/ 1754 h 1754"/>
                <a:gd name="T24" fmla="*/ 1175 w 1792"/>
                <a:gd name="T25" fmla="*/ 1754 h 1754"/>
                <a:gd name="T26" fmla="*/ 1117 w 1792"/>
                <a:gd name="T27" fmla="*/ 1696 h 1754"/>
                <a:gd name="T28" fmla="*/ 1175 w 1792"/>
                <a:gd name="T29" fmla="*/ 1638 h 1754"/>
                <a:gd name="T30" fmla="*/ 1670 w 1792"/>
                <a:gd name="T31" fmla="*/ 1638 h 1754"/>
                <a:gd name="T32" fmla="*/ 1677 w 1792"/>
                <a:gd name="T33" fmla="*/ 1632 h 1754"/>
                <a:gd name="T34" fmla="*/ 1677 w 1792"/>
                <a:gd name="T35" fmla="*/ 122 h 1754"/>
                <a:gd name="T36" fmla="*/ 1670 w 1792"/>
                <a:gd name="T37" fmla="*/ 115 h 1754"/>
                <a:gd name="T38" fmla="*/ 122 w 1792"/>
                <a:gd name="T39" fmla="*/ 115 h 1754"/>
                <a:gd name="T40" fmla="*/ 115 w 1792"/>
                <a:gd name="T41" fmla="*/ 122 h 1754"/>
                <a:gd name="T42" fmla="*/ 115 w 1792"/>
                <a:gd name="T43" fmla="*/ 680 h 1754"/>
                <a:gd name="T44" fmla="*/ 58 w 1792"/>
                <a:gd name="T45" fmla="*/ 738 h 1754"/>
                <a:gd name="T46" fmla="*/ 0 w 1792"/>
                <a:gd name="T47" fmla="*/ 680 h 1754"/>
                <a:gd name="T48" fmla="*/ 0 w 1792"/>
                <a:gd name="T49" fmla="*/ 122 h 1754"/>
                <a:gd name="T50" fmla="*/ 122 w 1792"/>
                <a:gd name="T51" fmla="*/ 0 h 1754"/>
                <a:gd name="T52" fmla="*/ 1670 w 1792"/>
                <a:gd name="T53" fmla="*/ 0 h 1754"/>
                <a:gd name="T54" fmla="*/ 1792 w 1792"/>
                <a:gd name="T55" fmla="*/ 122 h 1754"/>
                <a:gd name="T56" fmla="*/ 1792 w 1792"/>
                <a:gd name="T57" fmla="*/ 1632 h 1754"/>
                <a:gd name="T58" fmla="*/ 1670 w 1792"/>
                <a:gd name="T59" fmla="*/ 1754 h 1754"/>
                <a:gd name="T60" fmla="*/ 1670 w 1792"/>
                <a:gd name="T61" fmla="*/ 1754 h 1754"/>
                <a:gd name="T62" fmla="*/ 1670 w 1792"/>
                <a:gd name="T63" fmla="*/ 1754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92" h="1754">
                  <a:moveTo>
                    <a:pt x="241" y="1754"/>
                  </a:moveTo>
                  <a:cubicBezTo>
                    <a:pt x="122" y="1754"/>
                    <a:pt x="122" y="1754"/>
                    <a:pt x="122" y="1754"/>
                  </a:cubicBezTo>
                  <a:cubicBezTo>
                    <a:pt x="54" y="1754"/>
                    <a:pt x="0" y="1699"/>
                    <a:pt x="0" y="1632"/>
                  </a:cubicBezTo>
                  <a:cubicBezTo>
                    <a:pt x="0" y="1278"/>
                    <a:pt x="0" y="1278"/>
                    <a:pt x="0" y="1278"/>
                  </a:cubicBezTo>
                  <a:cubicBezTo>
                    <a:pt x="0" y="1246"/>
                    <a:pt x="26" y="1220"/>
                    <a:pt x="58" y="1220"/>
                  </a:cubicBezTo>
                  <a:cubicBezTo>
                    <a:pt x="89" y="1220"/>
                    <a:pt x="115" y="1246"/>
                    <a:pt x="115" y="1278"/>
                  </a:cubicBezTo>
                  <a:cubicBezTo>
                    <a:pt x="115" y="1632"/>
                    <a:pt x="115" y="1632"/>
                    <a:pt x="115" y="1632"/>
                  </a:cubicBezTo>
                  <a:cubicBezTo>
                    <a:pt x="115" y="1636"/>
                    <a:pt x="118" y="1638"/>
                    <a:pt x="122" y="1638"/>
                  </a:cubicBezTo>
                  <a:cubicBezTo>
                    <a:pt x="241" y="1638"/>
                    <a:pt x="241" y="1638"/>
                    <a:pt x="241" y="1638"/>
                  </a:cubicBezTo>
                  <a:cubicBezTo>
                    <a:pt x="272" y="1638"/>
                    <a:pt x="298" y="1664"/>
                    <a:pt x="298" y="1696"/>
                  </a:cubicBezTo>
                  <a:cubicBezTo>
                    <a:pt x="298" y="1728"/>
                    <a:pt x="272" y="1754"/>
                    <a:pt x="241" y="1754"/>
                  </a:cubicBezTo>
                  <a:close/>
                  <a:moveTo>
                    <a:pt x="1670" y="1754"/>
                  </a:moveTo>
                  <a:cubicBezTo>
                    <a:pt x="1175" y="1754"/>
                    <a:pt x="1175" y="1754"/>
                    <a:pt x="1175" y="1754"/>
                  </a:cubicBezTo>
                  <a:cubicBezTo>
                    <a:pt x="1143" y="1754"/>
                    <a:pt x="1117" y="1728"/>
                    <a:pt x="1117" y="1696"/>
                  </a:cubicBezTo>
                  <a:cubicBezTo>
                    <a:pt x="1117" y="1664"/>
                    <a:pt x="1143" y="1638"/>
                    <a:pt x="1175" y="1638"/>
                  </a:cubicBezTo>
                  <a:cubicBezTo>
                    <a:pt x="1670" y="1638"/>
                    <a:pt x="1670" y="1638"/>
                    <a:pt x="1670" y="1638"/>
                  </a:cubicBezTo>
                  <a:cubicBezTo>
                    <a:pt x="1674" y="1638"/>
                    <a:pt x="1677" y="1636"/>
                    <a:pt x="1677" y="1632"/>
                  </a:cubicBezTo>
                  <a:cubicBezTo>
                    <a:pt x="1677" y="122"/>
                    <a:pt x="1677" y="122"/>
                    <a:pt x="1677" y="122"/>
                  </a:cubicBezTo>
                  <a:cubicBezTo>
                    <a:pt x="1677" y="118"/>
                    <a:pt x="1674" y="115"/>
                    <a:pt x="1670" y="115"/>
                  </a:cubicBezTo>
                  <a:cubicBezTo>
                    <a:pt x="122" y="115"/>
                    <a:pt x="122" y="115"/>
                    <a:pt x="122" y="115"/>
                  </a:cubicBezTo>
                  <a:cubicBezTo>
                    <a:pt x="118" y="115"/>
                    <a:pt x="115" y="118"/>
                    <a:pt x="115" y="122"/>
                  </a:cubicBezTo>
                  <a:cubicBezTo>
                    <a:pt x="115" y="680"/>
                    <a:pt x="115" y="680"/>
                    <a:pt x="115" y="680"/>
                  </a:cubicBezTo>
                  <a:cubicBezTo>
                    <a:pt x="115" y="712"/>
                    <a:pt x="89" y="738"/>
                    <a:pt x="58" y="738"/>
                  </a:cubicBezTo>
                  <a:cubicBezTo>
                    <a:pt x="26" y="738"/>
                    <a:pt x="0" y="712"/>
                    <a:pt x="0" y="680"/>
                  </a:cubicBezTo>
                  <a:cubicBezTo>
                    <a:pt x="0" y="122"/>
                    <a:pt x="0" y="122"/>
                    <a:pt x="0" y="122"/>
                  </a:cubicBezTo>
                  <a:cubicBezTo>
                    <a:pt x="0" y="54"/>
                    <a:pt x="55" y="0"/>
                    <a:pt x="122" y="0"/>
                  </a:cubicBezTo>
                  <a:cubicBezTo>
                    <a:pt x="1670" y="0"/>
                    <a:pt x="1670" y="0"/>
                    <a:pt x="1670" y="0"/>
                  </a:cubicBezTo>
                  <a:cubicBezTo>
                    <a:pt x="1738" y="0"/>
                    <a:pt x="1792" y="55"/>
                    <a:pt x="1792" y="122"/>
                  </a:cubicBezTo>
                  <a:cubicBezTo>
                    <a:pt x="1792" y="1632"/>
                    <a:pt x="1792" y="1632"/>
                    <a:pt x="1792" y="1632"/>
                  </a:cubicBezTo>
                  <a:cubicBezTo>
                    <a:pt x="1792" y="1699"/>
                    <a:pt x="1738" y="1754"/>
                    <a:pt x="1670" y="1754"/>
                  </a:cubicBezTo>
                  <a:close/>
                  <a:moveTo>
                    <a:pt x="1670" y="1754"/>
                  </a:moveTo>
                  <a:cubicBezTo>
                    <a:pt x="1670" y="1754"/>
                    <a:pt x="1670" y="1754"/>
                    <a:pt x="1670" y="175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4" name="Freeform 46"/>
            <p:cNvSpPr>
              <a:spLocks noEditPoints="1"/>
            </p:cNvSpPr>
            <p:nvPr/>
          </p:nvSpPr>
          <p:spPr bwMode="auto">
            <a:xfrm>
              <a:off x="4848" y="2411"/>
              <a:ext cx="324" cy="151"/>
            </a:xfrm>
            <a:custGeom>
              <a:avLst/>
              <a:gdLst>
                <a:gd name="T0" fmla="*/ 1138 w 3171"/>
                <a:gd name="T1" fmla="*/ 462 h 1478"/>
                <a:gd name="T2" fmla="*/ 372 w 3171"/>
                <a:gd name="T3" fmla="*/ 462 h 1478"/>
                <a:gd name="T4" fmla="*/ 315 w 3171"/>
                <a:gd name="T5" fmla="*/ 404 h 1478"/>
                <a:gd name="T6" fmla="*/ 372 w 3171"/>
                <a:gd name="T7" fmla="*/ 346 h 1478"/>
                <a:gd name="T8" fmla="*/ 1138 w 3171"/>
                <a:gd name="T9" fmla="*/ 346 h 1478"/>
                <a:gd name="T10" fmla="*/ 1196 w 3171"/>
                <a:gd name="T11" fmla="*/ 404 h 1478"/>
                <a:gd name="T12" fmla="*/ 1138 w 3171"/>
                <a:gd name="T13" fmla="*/ 462 h 1478"/>
                <a:gd name="T14" fmla="*/ 954 w 3171"/>
                <a:gd name="T15" fmla="*/ 764 h 1478"/>
                <a:gd name="T16" fmla="*/ 207 w 3171"/>
                <a:gd name="T17" fmla="*/ 764 h 1478"/>
                <a:gd name="T18" fmla="*/ 149 w 3171"/>
                <a:gd name="T19" fmla="*/ 706 h 1478"/>
                <a:gd name="T20" fmla="*/ 207 w 3171"/>
                <a:gd name="T21" fmla="*/ 649 h 1478"/>
                <a:gd name="T22" fmla="*/ 954 w 3171"/>
                <a:gd name="T23" fmla="*/ 649 h 1478"/>
                <a:gd name="T24" fmla="*/ 1012 w 3171"/>
                <a:gd name="T25" fmla="*/ 706 h 1478"/>
                <a:gd name="T26" fmla="*/ 954 w 3171"/>
                <a:gd name="T27" fmla="*/ 764 h 1478"/>
                <a:gd name="T28" fmla="*/ 805 w 3171"/>
                <a:gd name="T29" fmla="*/ 1059 h 1478"/>
                <a:gd name="T30" fmla="*/ 58 w 3171"/>
                <a:gd name="T31" fmla="*/ 1059 h 1478"/>
                <a:gd name="T32" fmla="*/ 0 w 3171"/>
                <a:gd name="T33" fmla="*/ 1002 h 1478"/>
                <a:gd name="T34" fmla="*/ 58 w 3171"/>
                <a:gd name="T35" fmla="*/ 944 h 1478"/>
                <a:gd name="T36" fmla="*/ 805 w 3171"/>
                <a:gd name="T37" fmla="*/ 944 h 1478"/>
                <a:gd name="T38" fmla="*/ 862 w 3171"/>
                <a:gd name="T39" fmla="*/ 1002 h 1478"/>
                <a:gd name="T40" fmla="*/ 805 w 3171"/>
                <a:gd name="T41" fmla="*/ 1059 h 1478"/>
                <a:gd name="T42" fmla="*/ 3050 w 3171"/>
                <a:gd name="T43" fmla="*/ 1478 h 1478"/>
                <a:gd name="T44" fmla="*/ 2983 w 3171"/>
                <a:gd name="T45" fmla="*/ 1478 h 1478"/>
                <a:gd name="T46" fmla="*/ 2925 w 3171"/>
                <a:gd name="T47" fmla="*/ 1420 h 1478"/>
                <a:gd name="T48" fmla="*/ 2983 w 3171"/>
                <a:gd name="T49" fmla="*/ 1362 h 1478"/>
                <a:gd name="T50" fmla="*/ 3050 w 3171"/>
                <a:gd name="T51" fmla="*/ 1362 h 1478"/>
                <a:gd name="T52" fmla="*/ 3056 w 3171"/>
                <a:gd name="T53" fmla="*/ 1356 h 1478"/>
                <a:gd name="T54" fmla="*/ 3056 w 3171"/>
                <a:gd name="T55" fmla="*/ 472 h 1478"/>
                <a:gd name="T56" fmla="*/ 3054 w 3171"/>
                <a:gd name="T57" fmla="*/ 467 h 1478"/>
                <a:gd name="T58" fmla="*/ 2653 w 3171"/>
                <a:gd name="T59" fmla="*/ 117 h 1478"/>
                <a:gd name="T60" fmla="*/ 2649 w 3171"/>
                <a:gd name="T61" fmla="*/ 115 h 1478"/>
                <a:gd name="T62" fmla="*/ 2077 w 3171"/>
                <a:gd name="T63" fmla="*/ 115 h 1478"/>
                <a:gd name="T64" fmla="*/ 2020 w 3171"/>
                <a:gd name="T65" fmla="*/ 58 h 1478"/>
                <a:gd name="T66" fmla="*/ 2077 w 3171"/>
                <a:gd name="T67" fmla="*/ 0 h 1478"/>
                <a:gd name="T68" fmla="*/ 2648 w 3171"/>
                <a:gd name="T69" fmla="*/ 0 h 1478"/>
                <a:gd name="T70" fmla="*/ 2728 w 3171"/>
                <a:gd name="T71" fmla="*/ 30 h 1478"/>
                <a:gd name="T72" fmla="*/ 3130 w 3171"/>
                <a:gd name="T73" fmla="*/ 380 h 1478"/>
                <a:gd name="T74" fmla="*/ 3171 w 3171"/>
                <a:gd name="T75" fmla="*/ 472 h 1478"/>
                <a:gd name="T76" fmla="*/ 3171 w 3171"/>
                <a:gd name="T77" fmla="*/ 1356 h 1478"/>
                <a:gd name="T78" fmla="*/ 3050 w 3171"/>
                <a:gd name="T79" fmla="*/ 1478 h 1478"/>
                <a:gd name="T80" fmla="*/ 3050 w 3171"/>
                <a:gd name="T81" fmla="*/ 1478 h 1478"/>
                <a:gd name="T82" fmla="*/ 3050 w 3171"/>
                <a:gd name="T83" fmla="*/ 1478 h 1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71" h="1478">
                  <a:moveTo>
                    <a:pt x="1138" y="462"/>
                  </a:moveTo>
                  <a:cubicBezTo>
                    <a:pt x="372" y="462"/>
                    <a:pt x="372" y="462"/>
                    <a:pt x="372" y="462"/>
                  </a:cubicBezTo>
                  <a:cubicBezTo>
                    <a:pt x="340" y="462"/>
                    <a:pt x="315" y="436"/>
                    <a:pt x="315" y="404"/>
                  </a:cubicBezTo>
                  <a:cubicBezTo>
                    <a:pt x="315" y="372"/>
                    <a:pt x="340" y="346"/>
                    <a:pt x="372" y="346"/>
                  </a:cubicBezTo>
                  <a:cubicBezTo>
                    <a:pt x="1138" y="346"/>
                    <a:pt x="1138" y="346"/>
                    <a:pt x="1138" y="346"/>
                  </a:cubicBezTo>
                  <a:cubicBezTo>
                    <a:pt x="1170" y="346"/>
                    <a:pt x="1196" y="372"/>
                    <a:pt x="1196" y="404"/>
                  </a:cubicBezTo>
                  <a:cubicBezTo>
                    <a:pt x="1196" y="436"/>
                    <a:pt x="1170" y="462"/>
                    <a:pt x="1138" y="462"/>
                  </a:cubicBezTo>
                  <a:close/>
                  <a:moveTo>
                    <a:pt x="954" y="764"/>
                  </a:moveTo>
                  <a:cubicBezTo>
                    <a:pt x="207" y="764"/>
                    <a:pt x="207" y="764"/>
                    <a:pt x="207" y="764"/>
                  </a:cubicBezTo>
                  <a:cubicBezTo>
                    <a:pt x="175" y="764"/>
                    <a:pt x="149" y="738"/>
                    <a:pt x="149" y="706"/>
                  </a:cubicBezTo>
                  <a:cubicBezTo>
                    <a:pt x="149" y="675"/>
                    <a:pt x="175" y="649"/>
                    <a:pt x="207" y="649"/>
                  </a:cubicBezTo>
                  <a:cubicBezTo>
                    <a:pt x="954" y="649"/>
                    <a:pt x="954" y="649"/>
                    <a:pt x="954" y="649"/>
                  </a:cubicBezTo>
                  <a:cubicBezTo>
                    <a:pt x="986" y="649"/>
                    <a:pt x="1012" y="675"/>
                    <a:pt x="1012" y="706"/>
                  </a:cubicBezTo>
                  <a:cubicBezTo>
                    <a:pt x="1012" y="738"/>
                    <a:pt x="986" y="764"/>
                    <a:pt x="954" y="764"/>
                  </a:cubicBezTo>
                  <a:close/>
                  <a:moveTo>
                    <a:pt x="805" y="1059"/>
                  </a:moveTo>
                  <a:cubicBezTo>
                    <a:pt x="58" y="1059"/>
                    <a:pt x="58" y="1059"/>
                    <a:pt x="58" y="1059"/>
                  </a:cubicBezTo>
                  <a:cubicBezTo>
                    <a:pt x="26" y="1059"/>
                    <a:pt x="0" y="1033"/>
                    <a:pt x="0" y="1002"/>
                  </a:cubicBezTo>
                  <a:cubicBezTo>
                    <a:pt x="0" y="970"/>
                    <a:pt x="26" y="944"/>
                    <a:pt x="58" y="944"/>
                  </a:cubicBezTo>
                  <a:cubicBezTo>
                    <a:pt x="805" y="944"/>
                    <a:pt x="805" y="944"/>
                    <a:pt x="805" y="944"/>
                  </a:cubicBezTo>
                  <a:cubicBezTo>
                    <a:pt x="836" y="944"/>
                    <a:pt x="862" y="970"/>
                    <a:pt x="862" y="1002"/>
                  </a:cubicBezTo>
                  <a:cubicBezTo>
                    <a:pt x="862" y="1033"/>
                    <a:pt x="836" y="1059"/>
                    <a:pt x="805" y="1059"/>
                  </a:cubicBezTo>
                  <a:close/>
                  <a:moveTo>
                    <a:pt x="3050" y="1478"/>
                  </a:moveTo>
                  <a:cubicBezTo>
                    <a:pt x="2983" y="1478"/>
                    <a:pt x="2983" y="1478"/>
                    <a:pt x="2983" y="1478"/>
                  </a:cubicBezTo>
                  <a:cubicBezTo>
                    <a:pt x="2951" y="1478"/>
                    <a:pt x="2925" y="1452"/>
                    <a:pt x="2925" y="1420"/>
                  </a:cubicBezTo>
                  <a:cubicBezTo>
                    <a:pt x="2925" y="1388"/>
                    <a:pt x="2951" y="1362"/>
                    <a:pt x="2983" y="1362"/>
                  </a:cubicBezTo>
                  <a:cubicBezTo>
                    <a:pt x="3050" y="1362"/>
                    <a:pt x="3050" y="1362"/>
                    <a:pt x="3050" y="1362"/>
                  </a:cubicBezTo>
                  <a:cubicBezTo>
                    <a:pt x="3053" y="1362"/>
                    <a:pt x="3056" y="1360"/>
                    <a:pt x="3056" y="1356"/>
                  </a:cubicBezTo>
                  <a:cubicBezTo>
                    <a:pt x="3056" y="472"/>
                    <a:pt x="3056" y="472"/>
                    <a:pt x="3056" y="472"/>
                  </a:cubicBezTo>
                  <a:cubicBezTo>
                    <a:pt x="3056" y="470"/>
                    <a:pt x="3055" y="469"/>
                    <a:pt x="3054" y="467"/>
                  </a:cubicBezTo>
                  <a:cubicBezTo>
                    <a:pt x="2653" y="117"/>
                    <a:pt x="2653" y="117"/>
                    <a:pt x="2653" y="117"/>
                  </a:cubicBezTo>
                  <a:cubicBezTo>
                    <a:pt x="2652" y="116"/>
                    <a:pt x="2650" y="115"/>
                    <a:pt x="2649" y="115"/>
                  </a:cubicBezTo>
                  <a:cubicBezTo>
                    <a:pt x="2077" y="115"/>
                    <a:pt x="2077" y="115"/>
                    <a:pt x="2077" y="115"/>
                  </a:cubicBezTo>
                  <a:cubicBezTo>
                    <a:pt x="2046" y="115"/>
                    <a:pt x="2020" y="89"/>
                    <a:pt x="2020" y="58"/>
                  </a:cubicBezTo>
                  <a:cubicBezTo>
                    <a:pt x="2020" y="26"/>
                    <a:pt x="2046" y="0"/>
                    <a:pt x="2077" y="0"/>
                  </a:cubicBezTo>
                  <a:cubicBezTo>
                    <a:pt x="2648" y="0"/>
                    <a:pt x="2648" y="0"/>
                    <a:pt x="2648" y="0"/>
                  </a:cubicBezTo>
                  <a:cubicBezTo>
                    <a:pt x="2678" y="0"/>
                    <a:pt x="2706" y="11"/>
                    <a:pt x="2728" y="30"/>
                  </a:cubicBezTo>
                  <a:cubicBezTo>
                    <a:pt x="3130" y="380"/>
                    <a:pt x="3130" y="380"/>
                    <a:pt x="3130" y="380"/>
                  </a:cubicBezTo>
                  <a:cubicBezTo>
                    <a:pt x="3156" y="403"/>
                    <a:pt x="3171" y="437"/>
                    <a:pt x="3171" y="472"/>
                  </a:cubicBezTo>
                  <a:cubicBezTo>
                    <a:pt x="3171" y="1356"/>
                    <a:pt x="3171" y="1356"/>
                    <a:pt x="3171" y="1356"/>
                  </a:cubicBezTo>
                  <a:cubicBezTo>
                    <a:pt x="3171" y="1423"/>
                    <a:pt x="3116" y="1478"/>
                    <a:pt x="3050" y="1478"/>
                  </a:cubicBezTo>
                  <a:close/>
                  <a:moveTo>
                    <a:pt x="3050" y="1478"/>
                  </a:moveTo>
                  <a:cubicBezTo>
                    <a:pt x="3050" y="1478"/>
                    <a:pt x="3050" y="1478"/>
                    <a:pt x="3050" y="147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5" name="Freeform 47"/>
            <p:cNvSpPr>
              <a:spLocks noEditPoints="1"/>
            </p:cNvSpPr>
            <p:nvPr/>
          </p:nvSpPr>
          <p:spPr bwMode="auto">
            <a:xfrm>
              <a:off x="5078" y="2443"/>
              <a:ext cx="64" cy="65"/>
            </a:xfrm>
            <a:custGeom>
              <a:avLst/>
              <a:gdLst>
                <a:gd name="T0" fmla="*/ 508 w 630"/>
                <a:gd name="T1" fmla="*/ 639 h 639"/>
                <a:gd name="T2" fmla="*/ 122 w 630"/>
                <a:gd name="T3" fmla="*/ 639 h 639"/>
                <a:gd name="T4" fmla="*/ 0 w 630"/>
                <a:gd name="T5" fmla="*/ 518 h 639"/>
                <a:gd name="T6" fmla="*/ 0 w 630"/>
                <a:gd name="T7" fmla="*/ 122 h 639"/>
                <a:gd name="T8" fmla="*/ 122 w 630"/>
                <a:gd name="T9" fmla="*/ 0 h 639"/>
                <a:gd name="T10" fmla="*/ 376 w 630"/>
                <a:gd name="T11" fmla="*/ 0 h 639"/>
                <a:gd name="T12" fmla="*/ 465 w 630"/>
                <a:gd name="T13" fmla="*/ 39 h 639"/>
                <a:gd name="T14" fmla="*/ 598 w 630"/>
                <a:gd name="T15" fmla="*/ 182 h 639"/>
                <a:gd name="T16" fmla="*/ 630 w 630"/>
                <a:gd name="T17" fmla="*/ 265 h 639"/>
                <a:gd name="T18" fmla="*/ 630 w 630"/>
                <a:gd name="T19" fmla="*/ 518 h 639"/>
                <a:gd name="T20" fmla="*/ 508 w 630"/>
                <a:gd name="T21" fmla="*/ 639 h 639"/>
                <a:gd name="T22" fmla="*/ 122 w 630"/>
                <a:gd name="T23" fmla="*/ 115 h 639"/>
                <a:gd name="T24" fmla="*/ 115 w 630"/>
                <a:gd name="T25" fmla="*/ 122 h 639"/>
                <a:gd name="T26" fmla="*/ 115 w 630"/>
                <a:gd name="T27" fmla="*/ 518 h 639"/>
                <a:gd name="T28" fmla="*/ 122 w 630"/>
                <a:gd name="T29" fmla="*/ 524 h 639"/>
                <a:gd name="T30" fmla="*/ 508 w 630"/>
                <a:gd name="T31" fmla="*/ 524 h 639"/>
                <a:gd name="T32" fmla="*/ 515 w 630"/>
                <a:gd name="T33" fmla="*/ 518 h 639"/>
                <a:gd name="T34" fmla="*/ 515 w 630"/>
                <a:gd name="T35" fmla="*/ 265 h 639"/>
                <a:gd name="T36" fmla="*/ 513 w 630"/>
                <a:gd name="T37" fmla="*/ 261 h 639"/>
                <a:gd name="T38" fmla="*/ 381 w 630"/>
                <a:gd name="T39" fmla="*/ 117 h 639"/>
                <a:gd name="T40" fmla="*/ 376 w 630"/>
                <a:gd name="T41" fmla="*/ 115 h 639"/>
                <a:gd name="T42" fmla="*/ 122 w 630"/>
                <a:gd name="T43" fmla="*/ 115 h 639"/>
                <a:gd name="T44" fmla="*/ 122 w 630"/>
                <a:gd name="T45" fmla="*/ 115 h 639"/>
                <a:gd name="T46" fmla="*/ 122 w 630"/>
                <a:gd name="T47" fmla="*/ 115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0" h="639">
                  <a:moveTo>
                    <a:pt x="508" y="639"/>
                  </a:moveTo>
                  <a:cubicBezTo>
                    <a:pt x="122" y="639"/>
                    <a:pt x="122" y="639"/>
                    <a:pt x="122" y="639"/>
                  </a:cubicBezTo>
                  <a:cubicBezTo>
                    <a:pt x="55" y="639"/>
                    <a:pt x="0" y="585"/>
                    <a:pt x="0" y="518"/>
                  </a:cubicBezTo>
                  <a:cubicBezTo>
                    <a:pt x="0" y="122"/>
                    <a:pt x="0" y="122"/>
                    <a:pt x="0" y="122"/>
                  </a:cubicBezTo>
                  <a:cubicBezTo>
                    <a:pt x="0" y="54"/>
                    <a:pt x="55" y="0"/>
                    <a:pt x="122" y="0"/>
                  </a:cubicBezTo>
                  <a:cubicBezTo>
                    <a:pt x="376" y="0"/>
                    <a:pt x="376" y="0"/>
                    <a:pt x="376" y="0"/>
                  </a:cubicBezTo>
                  <a:cubicBezTo>
                    <a:pt x="410" y="0"/>
                    <a:pt x="442" y="14"/>
                    <a:pt x="465" y="39"/>
                  </a:cubicBezTo>
                  <a:cubicBezTo>
                    <a:pt x="598" y="182"/>
                    <a:pt x="598" y="182"/>
                    <a:pt x="598" y="182"/>
                  </a:cubicBezTo>
                  <a:cubicBezTo>
                    <a:pt x="618" y="205"/>
                    <a:pt x="630" y="234"/>
                    <a:pt x="630" y="265"/>
                  </a:cubicBezTo>
                  <a:cubicBezTo>
                    <a:pt x="630" y="518"/>
                    <a:pt x="630" y="518"/>
                    <a:pt x="630" y="518"/>
                  </a:cubicBezTo>
                  <a:cubicBezTo>
                    <a:pt x="630" y="585"/>
                    <a:pt x="575" y="639"/>
                    <a:pt x="508" y="639"/>
                  </a:cubicBezTo>
                  <a:close/>
                  <a:moveTo>
                    <a:pt x="122" y="115"/>
                  </a:moveTo>
                  <a:cubicBezTo>
                    <a:pt x="118" y="115"/>
                    <a:pt x="115" y="118"/>
                    <a:pt x="115" y="122"/>
                  </a:cubicBezTo>
                  <a:cubicBezTo>
                    <a:pt x="115" y="518"/>
                    <a:pt x="115" y="518"/>
                    <a:pt x="115" y="518"/>
                  </a:cubicBezTo>
                  <a:cubicBezTo>
                    <a:pt x="115" y="521"/>
                    <a:pt x="118" y="524"/>
                    <a:pt x="122" y="524"/>
                  </a:cubicBezTo>
                  <a:cubicBezTo>
                    <a:pt x="508" y="524"/>
                    <a:pt x="508" y="524"/>
                    <a:pt x="508" y="524"/>
                  </a:cubicBezTo>
                  <a:cubicBezTo>
                    <a:pt x="512" y="524"/>
                    <a:pt x="515" y="521"/>
                    <a:pt x="515" y="518"/>
                  </a:cubicBezTo>
                  <a:cubicBezTo>
                    <a:pt x="515" y="265"/>
                    <a:pt x="515" y="265"/>
                    <a:pt x="515" y="265"/>
                  </a:cubicBezTo>
                  <a:cubicBezTo>
                    <a:pt x="515" y="263"/>
                    <a:pt x="514" y="262"/>
                    <a:pt x="513" y="261"/>
                  </a:cubicBezTo>
                  <a:cubicBezTo>
                    <a:pt x="381" y="117"/>
                    <a:pt x="381" y="117"/>
                    <a:pt x="381" y="117"/>
                  </a:cubicBezTo>
                  <a:cubicBezTo>
                    <a:pt x="379" y="116"/>
                    <a:pt x="378" y="115"/>
                    <a:pt x="376" y="115"/>
                  </a:cubicBezTo>
                  <a:lnTo>
                    <a:pt x="122" y="115"/>
                  </a:lnTo>
                  <a:close/>
                  <a:moveTo>
                    <a:pt x="122" y="115"/>
                  </a:moveTo>
                  <a:cubicBezTo>
                    <a:pt x="122" y="115"/>
                    <a:pt x="122" y="115"/>
                    <a:pt x="122"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6" name="Freeform 48"/>
            <p:cNvSpPr>
              <a:spLocks noEditPoints="1"/>
            </p:cNvSpPr>
            <p:nvPr/>
          </p:nvSpPr>
          <p:spPr bwMode="auto">
            <a:xfrm>
              <a:off x="5085" y="2543"/>
              <a:ext cx="57" cy="57"/>
            </a:xfrm>
            <a:custGeom>
              <a:avLst/>
              <a:gdLst>
                <a:gd name="T0" fmla="*/ 281 w 561"/>
                <a:gd name="T1" fmla="*/ 561 h 561"/>
                <a:gd name="T2" fmla="*/ 0 w 561"/>
                <a:gd name="T3" fmla="*/ 280 h 561"/>
                <a:gd name="T4" fmla="*/ 281 w 561"/>
                <a:gd name="T5" fmla="*/ 0 h 561"/>
                <a:gd name="T6" fmla="*/ 561 w 561"/>
                <a:gd name="T7" fmla="*/ 280 h 561"/>
                <a:gd name="T8" fmla="*/ 281 w 561"/>
                <a:gd name="T9" fmla="*/ 561 h 561"/>
                <a:gd name="T10" fmla="*/ 281 w 561"/>
                <a:gd name="T11" fmla="*/ 115 h 561"/>
                <a:gd name="T12" fmla="*/ 115 w 561"/>
                <a:gd name="T13" fmla="*/ 281 h 561"/>
                <a:gd name="T14" fmla="*/ 281 w 561"/>
                <a:gd name="T15" fmla="*/ 446 h 561"/>
                <a:gd name="T16" fmla="*/ 446 w 561"/>
                <a:gd name="T17" fmla="*/ 281 h 561"/>
                <a:gd name="T18" fmla="*/ 281 w 561"/>
                <a:gd name="T19" fmla="*/ 115 h 561"/>
                <a:gd name="T20" fmla="*/ 281 w 561"/>
                <a:gd name="T21" fmla="*/ 115 h 561"/>
                <a:gd name="T22" fmla="*/ 281 w 561"/>
                <a:gd name="T23" fmla="*/ 115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561">
                  <a:moveTo>
                    <a:pt x="281" y="561"/>
                  </a:moveTo>
                  <a:cubicBezTo>
                    <a:pt x="126" y="561"/>
                    <a:pt x="0" y="435"/>
                    <a:pt x="0" y="280"/>
                  </a:cubicBezTo>
                  <a:cubicBezTo>
                    <a:pt x="0" y="126"/>
                    <a:pt x="126" y="0"/>
                    <a:pt x="281" y="0"/>
                  </a:cubicBezTo>
                  <a:cubicBezTo>
                    <a:pt x="435" y="0"/>
                    <a:pt x="561" y="126"/>
                    <a:pt x="561" y="280"/>
                  </a:cubicBezTo>
                  <a:cubicBezTo>
                    <a:pt x="561" y="435"/>
                    <a:pt x="435" y="561"/>
                    <a:pt x="281" y="561"/>
                  </a:cubicBezTo>
                  <a:close/>
                  <a:moveTo>
                    <a:pt x="281" y="115"/>
                  </a:moveTo>
                  <a:cubicBezTo>
                    <a:pt x="189" y="115"/>
                    <a:pt x="115" y="190"/>
                    <a:pt x="115" y="281"/>
                  </a:cubicBezTo>
                  <a:cubicBezTo>
                    <a:pt x="115" y="372"/>
                    <a:pt x="189" y="446"/>
                    <a:pt x="281" y="446"/>
                  </a:cubicBezTo>
                  <a:cubicBezTo>
                    <a:pt x="372" y="446"/>
                    <a:pt x="446" y="372"/>
                    <a:pt x="446" y="281"/>
                  </a:cubicBezTo>
                  <a:cubicBezTo>
                    <a:pt x="446" y="190"/>
                    <a:pt x="372" y="115"/>
                    <a:pt x="281" y="115"/>
                  </a:cubicBezTo>
                  <a:close/>
                  <a:moveTo>
                    <a:pt x="281" y="115"/>
                  </a:moveTo>
                  <a:cubicBezTo>
                    <a:pt x="281" y="115"/>
                    <a:pt x="281" y="115"/>
                    <a:pt x="281"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7" name="Freeform 49"/>
            <p:cNvSpPr>
              <a:spLocks noEditPoints="1"/>
            </p:cNvSpPr>
            <p:nvPr/>
          </p:nvSpPr>
          <p:spPr bwMode="auto">
            <a:xfrm>
              <a:off x="4922" y="2543"/>
              <a:ext cx="58" cy="57"/>
            </a:xfrm>
            <a:custGeom>
              <a:avLst/>
              <a:gdLst>
                <a:gd name="T0" fmla="*/ 280 w 561"/>
                <a:gd name="T1" fmla="*/ 561 h 561"/>
                <a:gd name="T2" fmla="*/ 0 w 561"/>
                <a:gd name="T3" fmla="*/ 280 h 561"/>
                <a:gd name="T4" fmla="*/ 280 w 561"/>
                <a:gd name="T5" fmla="*/ 0 h 561"/>
                <a:gd name="T6" fmla="*/ 561 w 561"/>
                <a:gd name="T7" fmla="*/ 280 h 561"/>
                <a:gd name="T8" fmla="*/ 280 w 561"/>
                <a:gd name="T9" fmla="*/ 561 h 561"/>
                <a:gd name="T10" fmla="*/ 280 w 561"/>
                <a:gd name="T11" fmla="*/ 115 h 561"/>
                <a:gd name="T12" fmla="*/ 115 w 561"/>
                <a:gd name="T13" fmla="*/ 281 h 561"/>
                <a:gd name="T14" fmla="*/ 280 w 561"/>
                <a:gd name="T15" fmla="*/ 446 h 561"/>
                <a:gd name="T16" fmla="*/ 446 w 561"/>
                <a:gd name="T17" fmla="*/ 281 h 561"/>
                <a:gd name="T18" fmla="*/ 280 w 561"/>
                <a:gd name="T19" fmla="*/ 115 h 561"/>
                <a:gd name="T20" fmla="*/ 280 w 561"/>
                <a:gd name="T21" fmla="*/ 115 h 561"/>
                <a:gd name="T22" fmla="*/ 280 w 561"/>
                <a:gd name="T23" fmla="*/ 115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561">
                  <a:moveTo>
                    <a:pt x="280" y="561"/>
                  </a:moveTo>
                  <a:cubicBezTo>
                    <a:pt x="126" y="561"/>
                    <a:pt x="0" y="435"/>
                    <a:pt x="0" y="280"/>
                  </a:cubicBezTo>
                  <a:cubicBezTo>
                    <a:pt x="0" y="126"/>
                    <a:pt x="125" y="0"/>
                    <a:pt x="280" y="0"/>
                  </a:cubicBezTo>
                  <a:cubicBezTo>
                    <a:pt x="435" y="0"/>
                    <a:pt x="561" y="126"/>
                    <a:pt x="561" y="280"/>
                  </a:cubicBezTo>
                  <a:cubicBezTo>
                    <a:pt x="561" y="435"/>
                    <a:pt x="435" y="561"/>
                    <a:pt x="280" y="561"/>
                  </a:cubicBezTo>
                  <a:close/>
                  <a:moveTo>
                    <a:pt x="280" y="115"/>
                  </a:moveTo>
                  <a:cubicBezTo>
                    <a:pt x="189" y="115"/>
                    <a:pt x="115" y="190"/>
                    <a:pt x="115" y="281"/>
                  </a:cubicBezTo>
                  <a:cubicBezTo>
                    <a:pt x="115" y="372"/>
                    <a:pt x="189" y="446"/>
                    <a:pt x="280" y="446"/>
                  </a:cubicBezTo>
                  <a:cubicBezTo>
                    <a:pt x="372" y="446"/>
                    <a:pt x="446" y="372"/>
                    <a:pt x="446" y="281"/>
                  </a:cubicBezTo>
                  <a:cubicBezTo>
                    <a:pt x="446" y="190"/>
                    <a:pt x="372" y="115"/>
                    <a:pt x="280" y="115"/>
                  </a:cubicBezTo>
                  <a:close/>
                  <a:moveTo>
                    <a:pt x="280" y="115"/>
                  </a:moveTo>
                  <a:cubicBezTo>
                    <a:pt x="280" y="115"/>
                    <a:pt x="280" y="115"/>
                    <a:pt x="280" y="11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grpSp>
      <p:sp>
        <p:nvSpPr>
          <p:cNvPr id="38" name="Freeform 53"/>
          <p:cNvSpPr>
            <a:spLocks noEditPoints="1"/>
          </p:cNvSpPr>
          <p:nvPr/>
        </p:nvSpPr>
        <p:spPr bwMode="auto">
          <a:xfrm>
            <a:off x="13685818" y="10673077"/>
            <a:ext cx="894844" cy="767010"/>
          </a:xfrm>
          <a:custGeom>
            <a:avLst/>
            <a:gdLst>
              <a:gd name="T0" fmla="*/ 3009 w 3331"/>
              <a:gd name="T1" fmla="*/ 1326 h 2855"/>
              <a:gd name="T2" fmla="*/ 2639 w 3331"/>
              <a:gd name="T3" fmla="*/ 1494 h 2855"/>
              <a:gd name="T4" fmla="*/ 2305 w 3331"/>
              <a:gd name="T5" fmla="*/ 1336 h 2855"/>
              <a:gd name="T6" fmla="*/ 1428 w 3331"/>
              <a:gd name="T7" fmla="*/ 1294 h 2855"/>
              <a:gd name="T8" fmla="*/ 700 w 3331"/>
              <a:gd name="T9" fmla="*/ 1619 h 2855"/>
              <a:gd name="T10" fmla="*/ 697 w 3331"/>
              <a:gd name="T11" fmla="*/ 1955 h 2855"/>
              <a:gd name="T12" fmla="*/ 1290 w 3331"/>
              <a:gd name="T13" fmla="*/ 2394 h 2855"/>
              <a:gd name="T14" fmla="*/ 1414 w 3331"/>
              <a:gd name="T15" fmla="*/ 2362 h 2855"/>
              <a:gd name="T16" fmla="*/ 1588 w 3331"/>
              <a:gd name="T17" fmla="*/ 2305 h 2855"/>
              <a:gd name="T18" fmla="*/ 2170 w 3331"/>
              <a:gd name="T19" fmla="*/ 2330 h 2855"/>
              <a:gd name="T20" fmla="*/ 3143 w 3331"/>
              <a:gd name="T21" fmla="*/ 1794 h 2855"/>
              <a:gd name="T22" fmla="*/ 3253 w 3331"/>
              <a:gd name="T23" fmla="*/ 1451 h 2855"/>
              <a:gd name="T24" fmla="*/ 2305 w 3331"/>
              <a:gd name="T25" fmla="*/ 2148 h 2855"/>
              <a:gd name="T26" fmla="*/ 1588 w 3331"/>
              <a:gd name="T27" fmla="*/ 2133 h 2855"/>
              <a:gd name="T28" fmla="*/ 1332 w 3331"/>
              <a:gd name="T29" fmla="*/ 2212 h 2855"/>
              <a:gd name="T30" fmla="*/ 1290 w 3331"/>
              <a:gd name="T31" fmla="*/ 2223 h 2855"/>
              <a:gd name="T32" fmla="*/ 810 w 3331"/>
              <a:gd name="T33" fmla="*/ 1826 h 2855"/>
              <a:gd name="T34" fmla="*/ 814 w 3331"/>
              <a:gd name="T35" fmla="*/ 1751 h 2855"/>
              <a:gd name="T36" fmla="*/ 1428 w 3331"/>
              <a:gd name="T37" fmla="*/ 1465 h 2855"/>
              <a:gd name="T38" fmla="*/ 2341 w 3331"/>
              <a:gd name="T39" fmla="*/ 1644 h 2855"/>
              <a:gd name="T40" fmla="*/ 1854 w 3331"/>
              <a:gd name="T41" fmla="*/ 1808 h 2855"/>
              <a:gd name="T42" fmla="*/ 2416 w 3331"/>
              <a:gd name="T43" fmla="*/ 1833 h 2855"/>
              <a:gd name="T44" fmla="*/ 3019 w 3331"/>
              <a:gd name="T45" fmla="*/ 1483 h 2855"/>
              <a:gd name="T46" fmla="*/ 3044 w 3331"/>
              <a:gd name="T47" fmla="*/ 1644 h 2855"/>
              <a:gd name="T48" fmla="*/ 505 w 3331"/>
              <a:gd name="T49" fmla="*/ 1969 h 2855"/>
              <a:gd name="T50" fmla="*/ 71 w 3331"/>
              <a:gd name="T51" fmla="*/ 2108 h 2855"/>
              <a:gd name="T52" fmla="*/ 85 w 3331"/>
              <a:gd name="T53" fmla="*/ 2380 h 2855"/>
              <a:gd name="T54" fmla="*/ 522 w 3331"/>
              <a:gd name="T55" fmla="*/ 2791 h 2855"/>
              <a:gd name="T56" fmla="*/ 785 w 3331"/>
              <a:gd name="T57" fmla="*/ 2809 h 2855"/>
              <a:gd name="T58" fmla="*/ 966 w 3331"/>
              <a:gd name="T59" fmla="*/ 2662 h 2855"/>
              <a:gd name="T60" fmla="*/ 988 w 3331"/>
              <a:gd name="T61" fmla="*/ 2401 h 2855"/>
              <a:gd name="T62" fmla="*/ 693 w 3331"/>
              <a:gd name="T63" fmla="*/ 2662 h 2855"/>
              <a:gd name="T64" fmla="*/ 643 w 3331"/>
              <a:gd name="T65" fmla="*/ 2669 h 2855"/>
              <a:gd name="T66" fmla="*/ 203 w 3331"/>
              <a:gd name="T67" fmla="*/ 2255 h 2855"/>
              <a:gd name="T68" fmla="*/ 377 w 3331"/>
              <a:gd name="T69" fmla="*/ 2094 h 2855"/>
              <a:gd name="T70" fmla="*/ 594 w 3331"/>
              <a:gd name="T71" fmla="*/ 2276 h 2855"/>
              <a:gd name="T72" fmla="*/ 693 w 3331"/>
              <a:gd name="T73" fmla="*/ 2662 h 2855"/>
              <a:gd name="T74" fmla="*/ 970 w 3331"/>
              <a:gd name="T75" fmla="*/ 1122 h 2855"/>
              <a:gd name="T76" fmla="*/ 1023 w 3331"/>
              <a:gd name="T77" fmla="*/ 172 h 2855"/>
              <a:gd name="T78" fmla="*/ 1425 w 3331"/>
              <a:gd name="T79" fmla="*/ 690 h 2855"/>
              <a:gd name="T80" fmla="*/ 1925 w 3331"/>
              <a:gd name="T81" fmla="*/ 897 h 2855"/>
              <a:gd name="T82" fmla="*/ 2131 w 3331"/>
              <a:gd name="T83" fmla="*/ 172 h 2855"/>
              <a:gd name="T84" fmla="*/ 2582 w 3331"/>
              <a:gd name="T85" fmla="*/ 225 h 2855"/>
              <a:gd name="T86" fmla="*/ 2668 w 3331"/>
              <a:gd name="T87" fmla="*/ 1315 h 2855"/>
              <a:gd name="T88" fmla="*/ 2756 w 3331"/>
              <a:gd name="T89" fmla="*/ 225 h 2855"/>
              <a:gd name="T90" fmla="*/ 1023 w 3331"/>
              <a:gd name="T91" fmla="*/ 0 h 2855"/>
              <a:gd name="T92" fmla="*/ 800 w 3331"/>
              <a:gd name="T93" fmla="*/ 1122 h 2855"/>
              <a:gd name="T94" fmla="*/ 1961 w 3331"/>
              <a:gd name="T95" fmla="*/ 690 h 2855"/>
              <a:gd name="T96" fmla="*/ 1630 w 3331"/>
              <a:gd name="T97" fmla="*/ 725 h 2855"/>
              <a:gd name="T98" fmla="*/ 1595 w 3331"/>
              <a:gd name="T99" fmla="*/ 690 h 2855"/>
              <a:gd name="T100" fmla="*/ 1961 w 3331"/>
              <a:gd name="T101" fmla="*/ 172 h 2855"/>
              <a:gd name="T102" fmla="*/ 1961 w 3331"/>
              <a:gd name="T103" fmla="*/ 690 h 2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31" h="2855">
                <a:moveTo>
                  <a:pt x="3253" y="1451"/>
                </a:moveTo>
                <a:cubicBezTo>
                  <a:pt x="3200" y="1372"/>
                  <a:pt x="3111" y="1326"/>
                  <a:pt x="3009" y="1326"/>
                </a:cubicBezTo>
                <a:cubicBezTo>
                  <a:pt x="2934" y="1326"/>
                  <a:pt x="2852" y="1351"/>
                  <a:pt x="2788" y="1387"/>
                </a:cubicBezTo>
                <a:cubicBezTo>
                  <a:pt x="2753" y="1408"/>
                  <a:pt x="2703" y="1447"/>
                  <a:pt x="2639" y="1494"/>
                </a:cubicBezTo>
                <a:cubicBezTo>
                  <a:pt x="2625" y="1504"/>
                  <a:pt x="2604" y="1519"/>
                  <a:pt x="2583" y="1536"/>
                </a:cubicBezTo>
                <a:cubicBezTo>
                  <a:pt x="2557" y="1437"/>
                  <a:pt x="2462" y="1344"/>
                  <a:pt x="2305" y="1336"/>
                </a:cubicBezTo>
                <a:cubicBezTo>
                  <a:pt x="2273" y="1336"/>
                  <a:pt x="2206" y="1333"/>
                  <a:pt x="2128" y="1326"/>
                </a:cubicBezTo>
                <a:cubicBezTo>
                  <a:pt x="1929" y="1311"/>
                  <a:pt x="1623" y="1294"/>
                  <a:pt x="1428" y="1294"/>
                </a:cubicBezTo>
                <a:cubicBezTo>
                  <a:pt x="1378" y="1294"/>
                  <a:pt x="1336" y="1294"/>
                  <a:pt x="1304" y="1297"/>
                </a:cubicBezTo>
                <a:cubicBezTo>
                  <a:pt x="1087" y="1311"/>
                  <a:pt x="831" y="1504"/>
                  <a:pt x="700" y="1619"/>
                </a:cubicBezTo>
                <a:cubicBezTo>
                  <a:pt x="636" y="1676"/>
                  <a:pt x="608" y="1761"/>
                  <a:pt x="629" y="1844"/>
                </a:cubicBezTo>
                <a:cubicBezTo>
                  <a:pt x="640" y="1887"/>
                  <a:pt x="664" y="1926"/>
                  <a:pt x="697" y="1955"/>
                </a:cubicBezTo>
                <a:cubicBezTo>
                  <a:pt x="1112" y="2326"/>
                  <a:pt x="1112" y="2326"/>
                  <a:pt x="1112" y="2326"/>
                </a:cubicBezTo>
                <a:cubicBezTo>
                  <a:pt x="1162" y="2369"/>
                  <a:pt x="1222" y="2394"/>
                  <a:pt x="1290" y="2394"/>
                </a:cubicBezTo>
                <a:cubicBezTo>
                  <a:pt x="1311" y="2394"/>
                  <a:pt x="1311" y="2394"/>
                  <a:pt x="1311" y="2394"/>
                </a:cubicBezTo>
                <a:cubicBezTo>
                  <a:pt x="1347" y="2390"/>
                  <a:pt x="1382" y="2380"/>
                  <a:pt x="1414" y="2362"/>
                </a:cubicBezTo>
                <a:cubicBezTo>
                  <a:pt x="1467" y="2333"/>
                  <a:pt x="1520" y="2312"/>
                  <a:pt x="1552" y="2305"/>
                </a:cubicBezTo>
                <a:cubicBezTo>
                  <a:pt x="1588" y="2305"/>
                  <a:pt x="1588" y="2305"/>
                  <a:pt x="1588" y="2305"/>
                </a:cubicBezTo>
                <a:cubicBezTo>
                  <a:pt x="1645" y="2305"/>
                  <a:pt x="1733" y="2308"/>
                  <a:pt x="1826" y="2315"/>
                </a:cubicBezTo>
                <a:cubicBezTo>
                  <a:pt x="1941" y="2324"/>
                  <a:pt x="2056" y="2328"/>
                  <a:pt x="2170" y="2330"/>
                </a:cubicBezTo>
                <a:cubicBezTo>
                  <a:pt x="2238" y="2330"/>
                  <a:pt x="2291" y="2326"/>
                  <a:pt x="2330" y="2323"/>
                </a:cubicBezTo>
                <a:cubicBezTo>
                  <a:pt x="2433" y="2308"/>
                  <a:pt x="2621" y="2233"/>
                  <a:pt x="3143" y="1794"/>
                </a:cubicBezTo>
                <a:cubicBezTo>
                  <a:pt x="3147" y="1790"/>
                  <a:pt x="3147" y="1790"/>
                  <a:pt x="3147" y="1790"/>
                </a:cubicBezTo>
                <a:cubicBezTo>
                  <a:pt x="3246" y="1708"/>
                  <a:pt x="3331" y="1569"/>
                  <a:pt x="3253" y="1451"/>
                </a:cubicBezTo>
                <a:close/>
                <a:moveTo>
                  <a:pt x="3044" y="1644"/>
                </a:moveTo>
                <a:cubicBezTo>
                  <a:pt x="2937" y="1737"/>
                  <a:pt x="2483" y="2119"/>
                  <a:pt x="2305" y="2148"/>
                </a:cubicBezTo>
                <a:cubicBezTo>
                  <a:pt x="2260" y="2152"/>
                  <a:pt x="2215" y="2155"/>
                  <a:pt x="2170" y="2155"/>
                </a:cubicBezTo>
                <a:cubicBezTo>
                  <a:pt x="1986" y="2155"/>
                  <a:pt x="1723" y="2133"/>
                  <a:pt x="1588" y="2133"/>
                </a:cubicBezTo>
                <a:cubicBezTo>
                  <a:pt x="1556" y="2133"/>
                  <a:pt x="1535" y="2133"/>
                  <a:pt x="1520" y="2137"/>
                </a:cubicBezTo>
                <a:cubicBezTo>
                  <a:pt x="1449" y="2151"/>
                  <a:pt x="1368" y="2194"/>
                  <a:pt x="1332" y="2212"/>
                </a:cubicBezTo>
                <a:cubicBezTo>
                  <a:pt x="1322" y="2219"/>
                  <a:pt x="1309" y="2223"/>
                  <a:pt x="1297" y="2223"/>
                </a:cubicBezTo>
                <a:cubicBezTo>
                  <a:pt x="1290" y="2223"/>
                  <a:pt x="1290" y="2223"/>
                  <a:pt x="1290" y="2223"/>
                </a:cubicBezTo>
                <a:cubicBezTo>
                  <a:pt x="1266" y="2224"/>
                  <a:pt x="1242" y="2215"/>
                  <a:pt x="1226" y="2198"/>
                </a:cubicBezTo>
                <a:cubicBezTo>
                  <a:pt x="810" y="1826"/>
                  <a:pt x="810" y="1826"/>
                  <a:pt x="810" y="1826"/>
                </a:cubicBezTo>
                <a:cubicBezTo>
                  <a:pt x="803" y="1819"/>
                  <a:pt x="796" y="1812"/>
                  <a:pt x="796" y="1801"/>
                </a:cubicBezTo>
                <a:cubicBezTo>
                  <a:pt x="792" y="1783"/>
                  <a:pt x="796" y="1762"/>
                  <a:pt x="814" y="1751"/>
                </a:cubicBezTo>
                <a:cubicBezTo>
                  <a:pt x="892" y="1683"/>
                  <a:pt x="1137" y="1483"/>
                  <a:pt x="1318" y="1469"/>
                </a:cubicBezTo>
                <a:cubicBezTo>
                  <a:pt x="1343" y="1465"/>
                  <a:pt x="1382" y="1465"/>
                  <a:pt x="1428" y="1465"/>
                </a:cubicBezTo>
                <a:cubicBezTo>
                  <a:pt x="1698" y="1465"/>
                  <a:pt x="2184" y="1497"/>
                  <a:pt x="2305" y="1501"/>
                </a:cubicBezTo>
                <a:cubicBezTo>
                  <a:pt x="2447" y="1504"/>
                  <a:pt x="2465" y="1629"/>
                  <a:pt x="2341" y="1644"/>
                </a:cubicBezTo>
                <a:cubicBezTo>
                  <a:pt x="2202" y="1658"/>
                  <a:pt x="1787" y="1683"/>
                  <a:pt x="1755" y="1690"/>
                </a:cubicBezTo>
                <a:cubicBezTo>
                  <a:pt x="1719" y="1701"/>
                  <a:pt x="1638" y="1787"/>
                  <a:pt x="1854" y="1808"/>
                </a:cubicBezTo>
                <a:cubicBezTo>
                  <a:pt x="2004" y="1822"/>
                  <a:pt x="2199" y="1837"/>
                  <a:pt x="2327" y="1837"/>
                </a:cubicBezTo>
                <a:cubicBezTo>
                  <a:pt x="2362" y="1837"/>
                  <a:pt x="2394" y="1837"/>
                  <a:pt x="2416" y="1833"/>
                </a:cubicBezTo>
                <a:cubicBezTo>
                  <a:pt x="2515" y="1819"/>
                  <a:pt x="2796" y="1580"/>
                  <a:pt x="2888" y="1522"/>
                </a:cubicBezTo>
                <a:cubicBezTo>
                  <a:pt x="2920" y="1501"/>
                  <a:pt x="2973" y="1483"/>
                  <a:pt x="3019" y="1483"/>
                </a:cubicBezTo>
                <a:cubicBezTo>
                  <a:pt x="3058" y="1483"/>
                  <a:pt x="3098" y="1493"/>
                  <a:pt x="3119" y="1529"/>
                </a:cubicBezTo>
                <a:cubicBezTo>
                  <a:pt x="3129" y="1544"/>
                  <a:pt x="3094" y="1604"/>
                  <a:pt x="3044" y="1644"/>
                </a:cubicBezTo>
                <a:close/>
                <a:moveTo>
                  <a:pt x="704" y="2148"/>
                </a:moveTo>
                <a:cubicBezTo>
                  <a:pt x="638" y="2087"/>
                  <a:pt x="572" y="2027"/>
                  <a:pt x="505" y="1969"/>
                </a:cubicBezTo>
                <a:cubicBezTo>
                  <a:pt x="440" y="1905"/>
                  <a:pt x="337" y="1901"/>
                  <a:pt x="267" y="1958"/>
                </a:cubicBezTo>
                <a:cubicBezTo>
                  <a:pt x="231" y="1987"/>
                  <a:pt x="103" y="2087"/>
                  <a:pt x="71" y="2108"/>
                </a:cubicBezTo>
                <a:cubicBezTo>
                  <a:pt x="32" y="2137"/>
                  <a:pt x="11" y="2172"/>
                  <a:pt x="7" y="2215"/>
                </a:cubicBezTo>
                <a:cubicBezTo>
                  <a:pt x="0" y="2287"/>
                  <a:pt x="53" y="2348"/>
                  <a:pt x="85" y="2380"/>
                </a:cubicBezTo>
                <a:cubicBezTo>
                  <a:pt x="171" y="2458"/>
                  <a:pt x="171" y="2458"/>
                  <a:pt x="171" y="2458"/>
                </a:cubicBezTo>
                <a:cubicBezTo>
                  <a:pt x="281" y="2562"/>
                  <a:pt x="487" y="2755"/>
                  <a:pt x="522" y="2791"/>
                </a:cubicBezTo>
                <a:cubicBezTo>
                  <a:pt x="565" y="2834"/>
                  <a:pt x="615" y="2855"/>
                  <a:pt x="664" y="2855"/>
                </a:cubicBezTo>
                <a:cubicBezTo>
                  <a:pt x="707" y="2855"/>
                  <a:pt x="746" y="2841"/>
                  <a:pt x="785" y="2809"/>
                </a:cubicBezTo>
                <a:cubicBezTo>
                  <a:pt x="803" y="2794"/>
                  <a:pt x="803" y="2794"/>
                  <a:pt x="803" y="2794"/>
                </a:cubicBezTo>
                <a:cubicBezTo>
                  <a:pt x="845" y="2759"/>
                  <a:pt x="920" y="2694"/>
                  <a:pt x="966" y="2662"/>
                </a:cubicBezTo>
                <a:cubicBezTo>
                  <a:pt x="1027" y="2619"/>
                  <a:pt x="1041" y="2569"/>
                  <a:pt x="1044" y="2533"/>
                </a:cubicBezTo>
                <a:cubicBezTo>
                  <a:pt x="1047" y="2483"/>
                  <a:pt x="1026" y="2434"/>
                  <a:pt x="988" y="2401"/>
                </a:cubicBezTo>
                <a:cubicBezTo>
                  <a:pt x="963" y="2380"/>
                  <a:pt x="831" y="2262"/>
                  <a:pt x="704" y="2148"/>
                </a:cubicBezTo>
                <a:close/>
                <a:moveTo>
                  <a:pt x="693" y="2662"/>
                </a:moveTo>
                <a:cubicBezTo>
                  <a:pt x="675" y="2676"/>
                  <a:pt x="675" y="2676"/>
                  <a:pt x="675" y="2676"/>
                </a:cubicBezTo>
                <a:cubicBezTo>
                  <a:pt x="668" y="2683"/>
                  <a:pt x="661" y="2687"/>
                  <a:pt x="643" y="2669"/>
                </a:cubicBezTo>
                <a:cubicBezTo>
                  <a:pt x="604" y="2630"/>
                  <a:pt x="405" y="2444"/>
                  <a:pt x="288" y="2333"/>
                </a:cubicBezTo>
                <a:cubicBezTo>
                  <a:pt x="246" y="2294"/>
                  <a:pt x="210" y="2262"/>
                  <a:pt x="203" y="2255"/>
                </a:cubicBezTo>
                <a:cubicBezTo>
                  <a:pt x="196" y="2247"/>
                  <a:pt x="189" y="2244"/>
                  <a:pt x="185" y="2237"/>
                </a:cubicBezTo>
                <a:cubicBezTo>
                  <a:pt x="242" y="2197"/>
                  <a:pt x="345" y="2115"/>
                  <a:pt x="377" y="2094"/>
                </a:cubicBezTo>
                <a:cubicBezTo>
                  <a:pt x="384" y="2090"/>
                  <a:pt x="388" y="2090"/>
                  <a:pt x="395" y="2098"/>
                </a:cubicBezTo>
                <a:cubicBezTo>
                  <a:pt x="412" y="2115"/>
                  <a:pt x="498" y="2190"/>
                  <a:pt x="594" y="2276"/>
                </a:cubicBezTo>
                <a:cubicBezTo>
                  <a:pt x="704" y="2376"/>
                  <a:pt x="831" y="2490"/>
                  <a:pt x="867" y="2522"/>
                </a:cubicBezTo>
                <a:cubicBezTo>
                  <a:pt x="814" y="2562"/>
                  <a:pt x="739" y="2623"/>
                  <a:pt x="693" y="2662"/>
                </a:cubicBezTo>
                <a:close/>
                <a:moveTo>
                  <a:pt x="885" y="1208"/>
                </a:moveTo>
                <a:cubicBezTo>
                  <a:pt x="932" y="1207"/>
                  <a:pt x="970" y="1169"/>
                  <a:pt x="970" y="1122"/>
                </a:cubicBezTo>
                <a:cubicBezTo>
                  <a:pt x="970" y="225"/>
                  <a:pt x="970" y="225"/>
                  <a:pt x="970" y="225"/>
                </a:cubicBezTo>
                <a:cubicBezTo>
                  <a:pt x="970" y="196"/>
                  <a:pt x="995" y="172"/>
                  <a:pt x="1023" y="172"/>
                </a:cubicBezTo>
                <a:cubicBezTo>
                  <a:pt x="1425" y="172"/>
                  <a:pt x="1425" y="172"/>
                  <a:pt x="1425" y="172"/>
                </a:cubicBezTo>
                <a:cubicBezTo>
                  <a:pt x="1425" y="690"/>
                  <a:pt x="1425" y="690"/>
                  <a:pt x="1425" y="690"/>
                </a:cubicBezTo>
                <a:cubicBezTo>
                  <a:pt x="1424" y="804"/>
                  <a:pt x="1516" y="896"/>
                  <a:pt x="1630" y="897"/>
                </a:cubicBezTo>
                <a:cubicBezTo>
                  <a:pt x="1925" y="897"/>
                  <a:pt x="1925" y="897"/>
                  <a:pt x="1925" y="897"/>
                </a:cubicBezTo>
                <a:cubicBezTo>
                  <a:pt x="2039" y="896"/>
                  <a:pt x="2131" y="804"/>
                  <a:pt x="2131" y="690"/>
                </a:cubicBezTo>
                <a:cubicBezTo>
                  <a:pt x="2131" y="172"/>
                  <a:pt x="2131" y="172"/>
                  <a:pt x="2131" y="172"/>
                </a:cubicBezTo>
                <a:cubicBezTo>
                  <a:pt x="2529" y="172"/>
                  <a:pt x="2529" y="172"/>
                  <a:pt x="2529" y="172"/>
                </a:cubicBezTo>
                <a:cubicBezTo>
                  <a:pt x="2557" y="172"/>
                  <a:pt x="2582" y="196"/>
                  <a:pt x="2582" y="225"/>
                </a:cubicBezTo>
                <a:cubicBezTo>
                  <a:pt x="2582" y="1229"/>
                  <a:pt x="2582" y="1229"/>
                  <a:pt x="2582" y="1229"/>
                </a:cubicBezTo>
                <a:cubicBezTo>
                  <a:pt x="2582" y="1276"/>
                  <a:pt x="2621" y="1315"/>
                  <a:pt x="2668" y="1315"/>
                </a:cubicBezTo>
                <a:cubicBezTo>
                  <a:pt x="2715" y="1314"/>
                  <a:pt x="2754" y="1277"/>
                  <a:pt x="2756" y="1229"/>
                </a:cubicBezTo>
                <a:cubicBezTo>
                  <a:pt x="2756" y="225"/>
                  <a:pt x="2756" y="225"/>
                  <a:pt x="2756" y="225"/>
                </a:cubicBezTo>
                <a:cubicBezTo>
                  <a:pt x="2756" y="100"/>
                  <a:pt x="2657" y="0"/>
                  <a:pt x="2533" y="0"/>
                </a:cubicBezTo>
                <a:cubicBezTo>
                  <a:pt x="1023" y="0"/>
                  <a:pt x="1023" y="0"/>
                  <a:pt x="1023" y="0"/>
                </a:cubicBezTo>
                <a:cubicBezTo>
                  <a:pt x="899" y="0"/>
                  <a:pt x="800" y="100"/>
                  <a:pt x="800" y="225"/>
                </a:cubicBezTo>
                <a:cubicBezTo>
                  <a:pt x="800" y="1122"/>
                  <a:pt x="800" y="1122"/>
                  <a:pt x="800" y="1122"/>
                </a:cubicBezTo>
                <a:cubicBezTo>
                  <a:pt x="800" y="1168"/>
                  <a:pt x="839" y="1208"/>
                  <a:pt x="885" y="1208"/>
                </a:cubicBezTo>
                <a:close/>
                <a:moveTo>
                  <a:pt x="1961" y="690"/>
                </a:moveTo>
                <a:cubicBezTo>
                  <a:pt x="1961" y="709"/>
                  <a:pt x="1945" y="725"/>
                  <a:pt x="1925" y="725"/>
                </a:cubicBezTo>
                <a:cubicBezTo>
                  <a:pt x="1630" y="725"/>
                  <a:pt x="1630" y="725"/>
                  <a:pt x="1630" y="725"/>
                </a:cubicBezTo>
                <a:cubicBezTo>
                  <a:pt x="1621" y="725"/>
                  <a:pt x="1612" y="722"/>
                  <a:pt x="1605" y="715"/>
                </a:cubicBezTo>
                <a:cubicBezTo>
                  <a:pt x="1599" y="708"/>
                  <a:pt x="1595" y="699"/>
                  <a:pt x="1595" y="690"/>
                </a:cubicBezTo>
                <a:cubicBezTo>
                  <a:pt x="1595" y="172"/>
                  <a:pt x="1595" y="172"/>
                  <a:pt x="1595" y="172"/>
                </a:cubicBezTo>
                <a:cubicBezTo>
                  <a:pt x="1961" y="172"/>
                  <a:pt x="1961" y="172"/>
                  <a:pt x="1961" y="172"/>
                </a:cubicBezTo>
                <a:lnTo>
                  <a:pt x="1961" y="690"/>
                </a:lnTo>
                <a:close/>
                <a:moveTo>
                  <a:pt x="1961" y="690"/>
                </a:moveTo>
                <a:cubicBezTo>
                  <a:pt x="1961" y="690"/>
                  <a:pt x="1961" y="690"/>
                  <a:pt x="1961" y="690"/>
                </a:cubicBezTo>
              </a:path>
            </a:pathLst>
          </a:custGeom>
          <a:solidFill>
            <a:srgbClr val="4BCAE3"/>
          </a:solidFill>
          <a:ln>
            <a:noFill/>
          </a:ln>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grpSp>
        <p:nvGrpSpPr>
          <p:cNvPr id="39" name="组合 38"/>
          <p:cNvGrpSpPr/>
          <p:nvPr/>
        </p:nvGrpSpPr>
        <p:grpSpPr>
          <a:xfrm>
            <a:off x="1799224" y="1345271"/>
            <a:ext cx="11948421" cy="11948421"/>
            <a:chOff x="-724114" y="-415899"/>
            <a:chExt cx="7689798" cy="7689798"/>
          </a:xfrm>
        </p:grpSpPr>
        <p:sp>
          <p:nvSpPr>
            <p:cNvPr id="40" name="弧形 39"/>
            <p:cNvSpPr/>
            <p:nvPr/>
          </p:nvSpPr>
          <p:spPr>
            <a:xfrm rot="3922253">
              <a:off x="-724114" y="-415899"/>
              <a:ext cx="7689798" cy="7689798"/>
            </a:xfrm>
            <a:prstGeom prst="arc">
              <a:avLst>
                <a:gd name="adj1" fmla="val 14860025"/>
                <a:gd name="adj2" fmla="val 17114415"/>
              </a:avLst>
            </a:prstGeom>
            <a:ln w="9525">
              <a:gradFill>
                <a:gsLst>
                  <a:gs pos="0">
                    <a:srgbClr val="4BCAE3"/>
                  </a:gs>
                  <a:gs pos="100000">
                    <a:srgbClr val="4BCAE3"/>
                  </a:gs>
                </a:gsLst>
                <a:lin ang="0" scaled="0"/>
              </a:gradFill>
              <a:prstDash val="sys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41" name="弧形 40"/>
            <p:cNvSpPr/>
            <p:nvPr/>
          </p:nvSpPr>
          <p:spPr>
            <a:xfrm rot="6622253">
              <a:off x="-724114" y="-415899"/>
              <a:ext cx="7689798" cy="7689798"/>
            </a:xfrm>
            <a:prstGeom prst="arc">
              <a:avLst>
                <a:gd name="adj1" fmla="val 14860025"/>
                <a:gd name="adj2" fmla="val 17114415"/>
              </a:avLst>
            </a:prstGeom>
            <a:ln w="9525">
              <a:gradFill>
                <a:gsLst>
                  <a:gs pos="0">
                    <a:srgbClr val="4BCAE3"/>
                  </a:gs>
                  <a:gs pos="100000">
                    <a:srgbClr val="4BCAE3"/>
                  </a:gs>
                </a:gsLst>
                <a:lin ang="0" scaled="0"/>
              </a:gradFill>
              <a:prstDash val="sys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grpSp>
      <p:sp>
        <p:nvSpPr>
          <p:cNvPr id="42" name="任意多边形: 形状 41"/>
          <p:cNvSpPr/>
          <p:nvPr/>
        </p:nvSpPr>
        <p:spPr>
          <a:xfrm>
            <a:off x="5859030" y="3704977"/>
            <a:ext cx="3810745" cy="3810745"/>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rgbClr val="ADE7F2">
              <a:alpha val="8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561110" tIns="736457" rIns="561110" bIns="1578120" numCol="1" spcCol="1270" anchor="ctr" anchorCtr="0">
            <a:noAutofit/>
          </a:bodyPr>
          <a:lstStyle/>
          <a:p>
            <a:pPr marL="0" marR="0" lvl="0" indent="0" algn="ctr" defTabSz="2133600" rtl="0" eaLnBrk="1" fontAlgn="auto" latinLnBrk="0" hangingPunct="1">
              <a:lnSpc>
                <a:spcPct val="90000"/>
              </a:lnSpc>
              <a:spcBef>
                <a:spcPct val="0"/>
              </a:spcBef>
              <a:spcAft>
                <a:spcPct val="35000"/>
              </a:spcAft>
              <a:buClrTx/>
              <a:buSzTx/>
              <a:buFontTx/>
              <a:buNone/>
              <a:defRPr/>
            </a:pPr>
            <a:endParaRPr kumimoji="0" lang="zh-CN" altLang="en-US" sz="9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43" name="任意多边形: 形状 42"/>
          <p:cNvSpPr/>
          <p:nvPr/>
        </p:nvSpPr>
        <p:spPr>
          <a:xfrm>
            <a:off x="7339783" y="6269791"/>
            <a:ext cx="3810745" cy="3810745"/>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rgbClr val="ADE7F2">
              <a:alpha val="8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1287046" tIns="1087150" rIns="396282" bIns="806596" numCol="1" spcCol="1270" anchor="ctr" anchorCtr="0">
            <a:noAutofit/>
          </a:bodyPr>
          <a:lstStyle/>
          <a:p>
            <a:pPr marL="0" marR="0" lvl="0" indent="0" algn="ctr" defTabSz="1911350" rtl="0" eaLnBrk="1" fontAlgn="auto" latinLnBrk="0" hangingPunct="1">
              <a:lnSpc>
                <a:spcPct val="90000"/>
              </a:lnSpc>
              <a:spcBef>
                <a:spcPct val="0"/>
              </a:spcBef>
              <a:spcAft>
                <a:spcPct val="35000"/>
              </a:spcAft>
              <a:buClrTx/>
              <a:buSzTx/>
              <a:buFontTx/>
              <a:buNone/>
              <a:defRPr/>
            </a:pPr>
            <a:endParaRPr kumimoji="0" lang="zh-CN" altLang="en-US" sz="8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44" name="任意多边形: 形状 43"/>
          <p:cNvSpPr/>
          <p:nvPr/>
        </p:nvSpPr>
        <p:spPr>
          <a:xfrm>
            <a:off x="4378281" y="6269791"/>
            <a:ext cx="3810745" cy="3810745"/>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rgbClr val="ADE7F2">
              <a:alpha val="80000"/>
            </a:srgbClr>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spcFirstLastPara="0" vert="horz" wrap="square" lIns="396284" tIns="1087150" rIns="1287044" bIns="806596" numCol="1" spcCol="1270" anchor="ctr" anchorCtr="0">
            <a:noAutofit/>
          </a:bodyPr>
          <a:lstStyle/>
          <a:p>
            <a:pPr marL="0" marR="0" lvl="0" indent="0" algn="ctr" defTabSz="1911350" rtl="0" eaLnBrk="1" fontAlgn="auto" latinLnBrk="0" hangingPunct="1">
              <a:lnSpc>
                <a:spcPct val="90000"/>
              </a:lnSpc>
              <a:spcBef>
                <a:spcPct val="0"/>
              </a:spcBef>
              <a:spcAft>
                <a:spcPct val="35000"/>
              </a:spcAft>
              <a:buClrTx/>
              <a:buSzTx/>
              <a:buFontTx/>
              <a:buNone/>
              <a:defRPr/>
            </a:pPr>
            <a:endParaRPr kumimoji="0" lang="zh-CN" altLang="en-US" sz="8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 name="文本框 1"/>
          <p:cNvSpPr txBox="1"/>
          <p:nvPr/>
        </p:nvSpPr>
        <p:spPr>
          <a:xfrm>
            <a:off x="6439592" y="5089069"/>
            <a:ext cx="2824481" cy="645160"/>
          </a:xfrm>
          <a:prstGeom prst="rect">
            <a:avLst/>
          </a:prstGeom>
          <a:noFill/>
        </p:spPr>
        <p:txBody>
          <a:bodyPr wrap="square" rtlCol="0">
            <a:spAutoFit/>
          </a:bodyPr>
          <a:lstStyle/>
          <a:p>
            <a:pPr algn="ctr"/>
            <a:r>
              <a:rPr lang="zh-CN" altLang="en-US" sz="3600" dirty="0">
                <a:solidFill>
                  <a:srgbClr val="0C112A"/>
                </a:solidFill>
                <a:latin typeface="阿里巴巴普惠体 B" panose="00020600040101010101" charset="-122"/>
                <a:ea typeface="阿里巴巴普惠体 B" panose="00020600040101010101" charset="-122"/>
              </a:rPr>
              <a:t>销售任务一</a:t>
            </a:r>
          </a:p>
        </p:txBody>
      </p:sp>
      <p:sp>
        <p:nvSpPr>
          <p:cNvPr id="71" name="文本框 70"/>
          <p:cNvSpPr txBox="1"/>
          <p:nvPr/>
        </p:nvSpPr>
        <p:spPr>
          <a:xfrm>
            <a:off x="4826331" y="7873062"/>
            <a:ext cx="2824481" cy="645160"/>
          </a:xfrm>
          <a:prstGeom prst="rect">
            <a:avLst/>
          </a:prstGeom>
          <a:noFill/>
        </p:spPr>
        <p:txBody>
          <a:bodyPr wrap="square" rtlCol="0">
            <a:spAutoFit/>
          </a:bodyPr>
          <a:lstStyle/>
          <a:p>
            <a:pPr algn="ctr"/>
            <a:r>
              <a:rPr lang="zh-CN" altLang="en-US" sz="3600" dirty="0">
                <a:solidFill>
                  <a:srgbClr val="0C112A"/>
                </a:solidFill>
                <a:latin typeface="阿里巴巴普惠体 B" panose="00020600040101010101" charset="-122"/>
                <a:ea typeface="阿里巴巴普惠体 B" panose="00020600040101010101" charset="-122"/>
              </a:rPr>
              <a:t>销售任务二</a:t>
            </a:r>
          </a:p>
        </p:txBody>
      </p:sp>
      <p:sp>
        <p:nvSpPr>
          <p:cNvPr id="72" name="文本框 71"/>
          <p:cNvSpPr txBox="1"/>
          <p:nvPr/>
        </p:nvSpPr>
        <p:spPr>
          <a:xfrm>
            <a:off x="7920345" y="7873062"/>
            <a:ext cx="2824481" cy="645160"/>
          </a:xfrm>
          <a:prstGeom prst="rect">
            <a:avLst/>
          </a:prstGeom>
          <a:noFill/>
        </p:spPr>
        <p:txBody>
          <a:bodyPr wrap="square" rtlCol="0">
            <a:spAutoFit/>
          </a:bodyPr>
          <a:lstStyle/>
          <a:p>
            <a:pPr algn="ctr"/>
            <a:r>
              <a:rPr lang="zh-CN" altLang="en-US" sz="3600" dirty="0">
                <a:solidFill>
                  <a:srgbClr val="0C112A"/>
                </a:solidFill>
                <a:latin typeface="阿里巴巴普惠体 B" panose="00020600040101010101" charset="-122"/>
                <a:ea typeface="阿里巴巴普惠体 B" panose="00020600040101010101" charset="-122"/>
              </a:rPr>
              <a:t>销售任务三</a:t>
            </a:r>
          </a:p>
        </p:txBody>
      </p:sp>
      <p:grpSp>
        <p:nvGrpSpPr>
          <p:cNvPr id="73" name="组合 72"/>
          <p:cNvGrpSpPr/>
          <p:nvPr/>
        </p:nvGrpSpPr>
        <p:grpSpPr>
          <a:xfrm>
            <a:off x="15733975" y="2577418"/>
            <a:ext cx="5579594" cy="1665388"/>
            <a:chOff x="2853803" y="1885447"/>
            <a:chExt cx="2789934" cy="832735"/>
          </a:xfrm>
        </p:grpSpPr>
        <p:sp>
          <p:nvSpPr>
            <p:cNvPr id="74" name="文本框 73"/>
            <p:cNvSpPr txBox="1"/>
            <p:nvPr/>
          </p:nvSpPr>
          <p:spPr>
            <a:xfrm>
              <a:off x="2853803" y="1885447"/>
              <a:ext cx="2161342" cy="322596"/>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员工培训工作</a:t>
              </a:r>
              <a:r>
                <a:rPr lang="en-US" altLang="zh-CN"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01</a:t>
              </a:r>
              <a:endPar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75" name="文本框 74"/>
            <p:cNvSpPr txBox="1"/>
            <p:nvPr/>
          </p:nvSpPr>
          <p:spPr>
            <a:xfrm>
              <a:off x="2876187" y="2155862"/>
              <a:ext cx="2767550" cy="562320"/>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grpSp>
      <p:grpSp>
        <p:nvGrpSpPr>
          <p:cNvPr id="76" name="组合 75"/>
          <p:cNvGrpSpPr/>
          <p:nvPr/>
        </p:nvGrpSpPr>
        <p:grpSpPr>
          <a:xfrm>
            <a:off x="15733975" y="10456619"/>
            <a:ext cx="5579594" cy="1665388"/>
            <a:chOff x="2853803" y="1885447"/>
            <a:chExt cx="2789934" cy="832735"/>
          </a:xfrm>
        </p:grpSpPr>
        <p:sp>
          <p:nvSpPr>
            <p:cNvPr id="77" name="文本框 76"/>
            <p:cNvSpPr txBox="1"/>
            <p:nvPr/>
          </p:nvSpPr>
          <p:spPr>
            <a:xfrm>
              <a:off x="2853803" y="1885447"/>
              <a:ext cx="2161342" cy="322596"/>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员工培训工作</a:t>
              </a:r>
              <a:r>
                <a:rPr lang="en-US" altLang="zh-CN"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04</a:t>
              </a:r>
              <a:endPar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78" name="文本框 77"/>
            <p:cNvSpPr txBox="1"/>
            <p:nvPr/>
          </p:nvSpPr>
          <p:spPr>
            <a:xfrm>
              <a:off x="2876187" y="2155862"/>
              <a:ext cx="2767550" cy="562320"/>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grpSp>
      <p:grpSp>
        <p:nvGrpSpPr>
          <p:cNvPr id="79" name="组合 78"/>
          <p:cNvGrpSpPr/>
          <p:nvPr/>
        </p:nvGrpSpPr>
        <p:grpSpPr>
          <a:xfrm>
            <a:off x="16766674" y="7680336"/>
            <a:ext cx="5579594" cy="1665388"/>
            <a:chOff x="2853803" y="1885447"/>
            <a:chExt cx="2789934" cy="832735"/>
          </a:xfrm>
        </p:grpSpPr>
        <p:sp>
          <p:nvSpPr>
            <p:cNvPr id="80" name="文本框 79"/>
            <p:cNvSpPr txBox="1"/>
            <p:nvPr/>
          </p:nvSpPr>
          <p:spPr>
            <a:xfrm>
              <a:off x="2853803" y="1885447"/>
              <a:ext cx="2161342" cy="322596"/>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员工培训工作</a:t>
              </a:r>
              <a:r>
                <a:rPr lang="en-US" altLang="zh-CN"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03</a:t>
              </a:r>
              <a:endPar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81" name="文本框 80"/>
            <p:cNvSpPr txBox="1"/>
            <p:nvPr/>
          </p:nvSpPr>
          <p:spPr>
            <a:xfrm>
              <a:off x="2876187" y="2155862"/>
              <a:ext cx="2767550" cy="562320"/>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grpSp>
      <p:grpSp>
        <p:nvGrpSpPr>
          <p:cNvPr id="82" name="组合 81"/>
          <p:cNvGrpSpPr/>
          <p:nvPr/>
        </p:nvGrpSpPr>
        <p:grpSpPr>
          <a:xfrm>
            <a:off x="16766674" y="5178545"/>
            <a:ext cx="5579594" cy="1665388"/>
            <a:chOff x="2853803" y="1885447"/>
            <a:chExt cx="2789934" cy="832735"/>
          </a:xfrm>
        </p:grpSpPr>
        <p:sp>
          <p:nvSpPr>
            <p:cNvPr id="83" name="文本框 82"/>
            <p:cNvSpPr txBox="1"/>
            <p:nvPr/>
          </p:nvSpPr>
          <p:spPr>
            <a:xfrm>
              <a:off x="2853803" y="1885447"/>
              <a:ext cx="2161342" cy="322596"/>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员工培训工作</a:t>
              </a:r>
              <a:r>
                <a:rPr lang="en-US" altLang="zh-CN"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02</a:t>
              </a:r>
              <a:endPar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endParaRPr>
            </a:p>
          </p:txBody>
        </p:sp>
        <p:sp>
          <p:nvSpPr>
            <p:cNvPr id="84" name="文本框 83"/>
            <p:cNvSpPr txBox="1"/>
            <p:nvPr/>
          </p:nvSpPr>
          <p:spPr>
            <a:xfrm>
              <a:off x="2876187" y="2155862"/>
              <a:ext cx="2767550" cy="562320"/>
            </a:xfrm>
            <a:prstGeom prst="rect">
              <a:avLst/>
            </a:prstGeom>
            <a:noFill/>
          </p:spPr>
          <p:txBody>
            <a:bodyPr wrap="square" rtlCol="0">
              <a:spAutoFit/>
            </a:bodyPr>
            <a:lstStyle/>
            <a:p>
              <a:pP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5569182" y="7478799"/>
            <a:ext cx="13244439" cy="2553335"/>
          </a:xfrm>
          <a:prstGeom prst="rect">
            <a:avLst/>
          </a:prstGeom>
          <a:noFill/>
        </p:spPr>
        <p:txBody>
          <a:bodyPr wrap="square" rtlCol="0">
            <a:spAutoFit/>
          </a:bodyPr>
          <a:lstStyle>
            <a:defPPr>
              <a:defRPr lang="zh-CN"/>
            </a:defPPr>
            <a:lvl1pPr algn="ctr">
              <a:defRPr sz="6000">
                <a:solidFill>
                  <a:srgbClr val="ADE7F2">
                    <a:alpha val="30000"/>
                  </a:srgbClr>
                </a:solidFill>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16000" dirty="0">
                <a:solidFill>
                  <a:srgbClr val="ADE7F2">
                    <a:alpha val="20000"/>
                  </a:srgbClr>
                </a:solidFill>
                <a:latin typeface="阿里巴巴普惠体 B" panose="00020600040101010101" charset="-122"/>
                <a:ea typeface="阿里巴巴普惠体 B" panose="00020600040101010101" charset="-122"/>
              </a:rPr>
              <a:t>PART FOUR</a:t>
            </a:r>
          </a:p>
        </p:txBody>
      </p:sp>
      <p:sp>
        <p:nvSpPr>
          <p:cNvPr id="7" name="任意多边形: 形状 6"/>
          <p:cNvSpPr/>
          <p:nvPr/>
        </p:nvSpPr>
        <p:spPr>
          <a:xfrm>
            <a:off x="-1763657" y="-2000685"/>
            <a:ext cx="18005759" cy="5437037"/>
          </a:xfrm>
          <a:custGeom>
            <a:avLst/>
            <a:gdLst>
              <a:gd name="connsiteX0" fmla="*/ 8932984 w 8932984"/>
              <a:gd name="connsiteY0" fmla="*/ 375138 h 2718652"/>
              <a:gd name="connsiteX1" fmla="*/ 7901354 w 8932984"/>
              <a:gd name="connsiteY1" fmla="*/ 1641230 h 2718652"/>
              <a:gd name="connsiteX2" fmla="*/ 5908431 w 8932984"/>
              <a:gd name="connsiteY2" fmla="*/ 1383323 h 2718652"/>
              <a:gd name="connsiteX3" fmla="*/ 4220307 w 8932984"/>
              <a:gd name="connsiteY3" fmla="*/ 797169 h 2718652"/>
              <a:gd name="connsiteX4" fmla="*/ 2977661 w 8932984"/>
              <a:gd name="connsiteY4" fmla="*/ 2696307 h 2718652"/>
              <a:gd name="connsiteX5" fmla="*/ 0 w 8932984"/>
              <a:gd name="connsiteY5" fmla="*/ 1828800 h 2718652"/>
              <a:gd name="connsiteX6" fmla="*/ 70338 w 8932984"/>
              <a:gd name="connsiteY6" fmla="*/ 0 h 2718652"/>
              <a:gd name="connsiteX7" fmla="*/ 8932984 w 8932984"/>
              <a:gd name="connsiteY7" fmla="*/ 375138 h 2718652"/>
              <a:gd name="connsiteX0-1" fmla="*/ 9003322 w 9003322"/>
              <a:gd name="connsiteY0-2" fmla="*/ 211014 h 2718652"/>
              <a:gd name="connsiteX1-3" fmla="*/ 7901354 w 9003322"/>
              <a:gd name="connsiteY1-4" fmla="*/ 1641230 h 2718652"/>
              <a:gd name="connsiteX2-5" fmla="*/ 5908431 w 9003322"/>
              <a:gd name="connsiteY2-6" fmla="*/ 1383323 h 2718652"/>
              <a:gd name="connsiteX3-7" fmla="*/ 4220307 w 9003322"/>
              <a:gd name="connsiteY3-8" fmla="*/ 797169 h 2718652"/>
              <a:gd name="connsiteX4-9" fmla="*/ 2977661 w 9003322"/>
              <a:gd name="connsiteY4-10" fmla="*/ 2696307 h 2718652"/>
              <a:gd name="connsiteX5-11" fmla="*/ 0 w 9003322"/>
              <a:gd name="connsiteY5-12" fmla="*/ 1828800 h 2718652"/>
              <a:gd name="connsiteX6-13" fmla="*/ 70338 w 9003322"/>
              <a:gd name="connsiteY6-14" fmla="*/ 0 h 2718652"/>
              <a:gd name="connsiteX7-15" fmla="*/ 9003322 w 9003322"/>
              <a:gd name="connsiteY7-16" fmla="*/ 211014 h 27186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003322" h="2718652">
                <a:moveTo>
                  <a:pt x="9003322" y="211014"/>
                </a:moveTo>
                <a:cubicBezTo>
                  <a:pt x="8739553" y="760044"/>
                  <a:pt x="8417169" y="1445845"/>
                  <a:pt x="7901354" y="1641230"/>
                </a:cubicBezTo>
                <a:cubicBezTo>
                  <a:pt x="7385539" y="1836615"/>
                  <a:pt x="6521939" y="1524000"/>
                  <a:pt x="5908431" y="1383323"/>
                </a:cubicBezTo>
                <a:cubicBezTo>
                  <a:pt x="5294923" y="1242646"/>
                  <a:pt x="4708769" y="578338"/>
                  <a:pt x="4220307" y="797169"/>
                </a:cubicBezTo>
                <a:cubicBezTo>
                  <a:pt x="3731845" y="1016000"/>
                  <a:pt x="3681045" y="2524369"/>
                  <a:pt x="2977661" y="2696307"/>
                </a:cubicBezTo>
                <a:cubicBezTo>
                  <a:pt x="2274277" y="2868245"/>
                  <a:pt x="480646" y="1996831"/>
                  <a:pt x="0" y="1828800"/>
                </a:cubicBezTo>
                <a:lnTo>
                  <a:pt x="70338" y="0"/>
                </a:lnTo>
                <a:cubicBezTo>
                  <a:pt x="3024553" y="125046"/>
                  <a:pt x="6049107" y="85968"/>
                  <a:pt x="9003322" y="211014"/>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8" name="任意多边形: 形状 7"/>
          <p:cNvSpPr/>
          <p:nvPr/>
        </p:nvSpPr>
        <p:spPr>
          <a:xfrm>
            <a:off x="9951231" y="11321789"/>
            <a:ext cx="15376404" cy="3615680"/>
          </a:xfrm>
          <a:custGeom>
            <a:avLst/>
            <a:gdLst>
              <a:gd name="connsiteX0" fmla="*/ 0 w 7650480"/>
              <a:gd name="connsiteY0" fmla="*/ 1533609 h 1807929"/>
              <a:gd name="connsiteX1" fmla="*/ 1082040 w 7650480"/>
              <a:gd name="connsiteY1" fmla="*/ 695409 h 1807929"/>
              <a:gd name="connsiteX2" fmla="*/ 3368040 w 7650480"/>
              <a:gd name="connsiteY2" fmla="*/ 1091649 h 1807929"/>
              <a:gd name="connsiteX3" fmla="*/ 4754880 w 7650480"/>
              <a:gd name="connsiteY3" fmla="*/ 24849 h 1807929"/>
              <a:gd name="connsiteX4" fmla="*/ 6644640 w 7650480"/>
              <a:gd name="connsiteY4" fmla="*/ 314409 h 1807929"/>
              <a:gd name="connsiteX5" fmla="*/ 7650480 w 7650480"/>
              <a:gd name="connsiteY5" fmla="*/ 482049 h 1807929"/>
              <a:gd name="connsiteX6" fmla="*/ 7650480 w 7650480"/>
              <a:gd name="connsiteY6" fmla="*/ 1807929 h 1807929"/>
              <a:gd name="connsiteX7" fmla="*/ 15240 w 7650480"/>
              <a:gd name="connsiteY7" fmla="*/ 1594569 h 1807929"/>
              <a:gd name="connsiteX8" fmla="*/ 0 w 7650480"/>
              <a:gd name="connsiteY8" fmla="*/ 1533609 h 1807929"/>
              <a:gd name="connsiteX0-1" fmla="*/ 0 w 7688580"/>
              <a:gd name="connsiteY0-2" fmla="*/ 1571709 h 1807929"/>
              <a:gd name="connsiteX1-3" fmla="*/ 1120140 w 7688580"/>
              <a:gd name="connsiteY1-4" fmla="*/ 695409 h 1807929"/>
              <a:gd name="connsiteX2-5" fmla="*/ 3406140 w 7688580"/>
              <a:gd name="connsiteY2-6" fmla="*/ 1091649 h 1807929"/>
              <a:gd name="connsiteX3-7" fmla="*/ 4792980 w 7688580"/>
              <a:gd name="connsiteY3-8" fmla="*/ 24849 h 1807929"/>
              <a:gd name="connsiteX4-9" fmla="*/ 6682740 w 7688580"/>
              <a:gd name="connsiteY4-10" fmla="*/ 314409 h 1807929"/>
              <a:gd name="connsiteX5-11" fmla="*/ 7688580 w 7688580"/>
              <a:gd name="connsiteY5-12" fmla="*/ 482049 h 1807929"/>
              <a:gd name="connsiteX6-13" fmla="*/ 7688580 w 7688580"/>
              <a:gd name="connsiteY6-14" fmla="*/ 1807929 h 1807929"/>
              <a:gd name="connsiteX7-15" fmla="*/ 53340 w 7688580"/>
              <a:gd name="connsiteY7-16" fmla="*/ 1594569 h 1807929"/>
              <a:gd name="connsiteX8-17" fmla="*/ 0 w 7688580"/>
              <a:gd name="connsiteY8-18" fmla="*/ 1571709 h 18079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688580" h="1807929">
                <a:moveTo>
                  <a:pt x="0" y="1571709"/>
                </a:moveTo>
                <a:cubicBezTo>
                  <a:pt x="260350" y="1189439"/>
                  <a:pt x="552450" y="775419"/>
                  <a:pt x="1120140" y="695409"/>
                </a:cubicBezTo>
                <a:cubicBezTo>
                  <a:pt x="1687830" y="615399"/>
                  <a:pt x="2794000" y="1203409"/>
                  <a:pt x="3406140" y="1091649"/>
                </a:cubicBezTo>
                <a:cubicBezTo>
                  <a:pt x="4018280" y="979889"/>
                  <a:pt x="4246880" y="154389"/>
                  <a:pt x="4792980" y="24849"/>
                </a:cubicBezTo>
                <a:cubicBezTo>
                  <a:pt x="5339080" y="-104691"/>
                  <a:pt x="6682740" y="314409"/>
                  <a:pt x="6682740" y="314409"/>
                </a:cubicBezTo>
                <a:lnTo>
                  <a:pt x="7688580" y="482049"/>
                </a:lnTo>
                <a:lnTo>
                  <a:pt x="7688580" y="1807929"/>
                </a:lnTo>
                <a:lnTo>
                  <a:pt x="53340" y="1594569"/>
                </a:lnTo>
                <a:cubicBezTo>
                  <a:pt x="48260" y="1574249"/>
                  <a:pt x="5080" y="1592029"/>
                  <a:pt x="0" y="1571709"/>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9" name="任意多边形: 形状 8"/>
          <p:cNvSpPr/>
          <p:nvPr/>
        </p:nvSpPr>
        <p:spPr>
          <a:xfrm>
            <a:off x="11094175" y="9973617"/>
            <a:ext cx="14568724" cy="4915086"/>
          </a:xfrm>
          <a:custGeom>
            <a:avLst/>
            <a:gdLst>
              <a:gd name="connsiteX0" fmla="*/ 0 w 7284720"/>
              <a:gd name="connsiteY0" fmla="*/ 2274784 h 2457664"/>
              <a:gd name="connsiteX1" fmla="*/ 1767840 w 7284720"/>
              <a:gd name="connsiteY1" fmla="*/ 903184 h 2457664"/>
              <a:gd name="connsiteX2" fmla="*/ 4572000 w 7284720"/>
              <a:gd name="connsiteY2" fmla="*/ 1451824 h 2457664"/>
              <a:gd name="connsiteX3" fmla="*/ 6187440 w 7284720"/>
              <a:gd name="connsiteY3" fmla="*/ 49744 h 2457664"/>
              <a:gd name="connsiteX4" fmla="*/ 7284720 w 7284720"/>
              <a:gd name="connsiteY4" fmla="*/ 415504 h 2457664"/>
              <a:gd name="connsiteX5" fmla="*/ 7223760 w 7284720"/>
              <a:gd name="connsiteY5" fmla="*/ 2457664 h 2457664"/>
              <a:gd name="connsiteX6" fmla="*/ 0 w 7284720"/>
              <a:gd name="connsiteY6" fmla="*/ 2274784 h 245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4720" h="2457664">
                <a:moveTo>
                  <a:pt x="0" y="2274784"/>
                </a:moveTo>
                <a:cubicBezTo>
                  <a:pt x="502920" y="1657564"/>
                  <a:pt x="1005840" y="1040344"/>
                  <a:pt x="1767840" y="903184"/>
                </a:cubicBezTo>
                <a:cubicBezTo>
                  <a:pt x="2529840" y="766024"/>
                  <a:pt x="3835400" y="1594064"/>
                  <a:pt x="4572000" y="1451824"/>
                </a:cubicBezTo>
                <a:cubicBezTo>
                  <a:pt x="5308600" y="1309584"/>
                  <a:pt x="5735320" y="222464"/>
                  <a:pt x="6187440" y="49744"/>
                </a:cubicBezTo>
                <a:cubicBezTo>
                  <a:pt x="6639560" y="-122976"/>
                  <a:pt x="7076440" y="191984"/>
                  <a:pt x="7284720" y="415504"/>
                </a:cubicBezTo>
                <a:lnTo>
                  <a:pt x="7223760" y="2457664"/>
                </a:lnTo>
                <a:lnTo>
                  <a:pt x="0" y="2274784"/>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0" name="任意多边形: 形状 9"/>
          <p:cNvSpPr/>
          <p:nvPr/>
        </p:nvSpPr>
        <p:spPr>
          <a:xfrm>
            <a:off x="9218575" y="11196319"/>
            <a:ext cx="16684878" cy="3275063"/>
          </a:xfrm>
          <a:custGeom>
            <a:avLst/>
            <a:gdLst>
              <a:gd name="connsiteX0" fmla="*/ 0 w 8342849"/>
              <a:gd name="connsiteY0" fmla="*/ 1637612 h 1637612"/>
              <a:gd name="connsiteX1" fmla="*/ 2016369 w 8342849"/>
              <a:gd name="connsiteY1" fmla="*/ 394966 h 1637612"/>
              <a:gd name="connsiteX2" fmla="*/ 4783015 w 8342849"/>
              <a:gd name="connsiteY2" fmla="*/ 1168689 h 1637612"/>
              <a:gd name="connsiteX3" fmla="*/ 6142892 w 8342849"/>
              <a:gd name="connsiteY3" fmla="*/ 1028012 h 1637612"/>
              <a:gd name="connsiteX4" fmla="*/ 7291754 w 8342849"/>
              <a:gd name="connsiteY4" fmla="*/ 19828 h 1637612"/>
              <a:gd name="connsiteX5" fmla="*/ 8276492 w 8342849"/>
              <a:gd name="connsiteY5" fmla="*/ 371520 h 1637612"/>
              <a:gd name="connsiteX6" fmla="*/ 8253046 w 8342849"/>
              <a:gd name="connsiteY6" fmla="*/ 535643 h 163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2849" h="1637612">
                <a:moveTo>
                  <a:pt x="0" y="1637612"/>
                </a:moveTo>
                <a:cubicBezTo>
                  <a:pt x="609600" y="1055366"/>
                  <a:pt x="1219200" y="473120"/>
                  <a:pt x="2016369" y="394966"/>
                </a:cubicBezTo>
                <a:cubicBezTo>
                  <a:pt x="2813538" y="316812"/>
                  <a:pt x="4095261" y="1063181"/>
                  <a:pt x="4783015" y="1168689"/>
                </a:cubicBezTo>
                <a:cubicBezTo>
                  <a:pt x="5470769" y="1274197"/>
                  <a:pt x="5724769" y="1219489"/>
                  <a:pt x="6142892" y="1028012"/>
                </a:cubicBezTo>
                <a:cubicBezTo>
                  <a:pt x="6561015" y="836535"/>
                  <a:pt x="6936154" y="129243"/>
                  <a:pt x="7291754" y="19828"/>
                </a:cubicBezTo>
                <a:cubicBezTo>
                  <a:pt x="7647354" y="-89587"/>
                  <a:pt x="8116277" y="285551"/>
                  <a:pt x="8276492" y="371520"/>
                </a:cubicBezTo>
                <a:cubicBezTo>
                  <a:pt x="8436707" y="457489"/>
                  <a:pt x="8256954" y="531735"/>
                  <a:pt x="8253046" y="535643"/>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1" name="任意多边形: 形状 10"/>
          <p:cNvSpPr/>
          <p:nvPr/>
        </p:nvSpPr>
        <p:spPr>
          <a:xfrm>
            <a:off x="-1904328" y="-1813128"/>
            <a:ext cx="16599062" cy="6706472"/>
          </a:xfrm>
          <a:custGeom>
            <a:avLst/>
            <a:gdLst>
              <a:gd name="connsiteX0" fmla="*/ 0 w 8299939"/>
              <a:gd name="connsiteY0" fmla="*/ 2672862 h 3282462"/>
              <a:gd name="connsiteX1" fmla="*/ 820616 w 8299939"/>
              <a:gd name="connsiteY1" fmla="*/ 3282462 h 3282462"/>
              <a:gd name="connsiteX2" fmla="*/ 1899139 w 8299939"/>
              <a:gd name="connsiteY2" fmla="*/ 2672862 h 3282462"/>
              <a:gd name="connsiteX3" fmla="*/ 3141785 w 8299939"/>
              <a:gd name="connsiteY3" fmla="*/ 1242646 h 3282462"/>
              <a:gd name="connsiteX4" fmla="*/ 5978770 w 8299939"/>
              <a:gd name="connsiteY4" fmla="*/ 1875693 h 3282462"/>
              <a:gd name="connsiteX5" fmla="*/ 7502770 w 8299939"/>
              <a:gd name="connsiteY5" fmla="*/ 1312985 h 3282462"/>
              <a:gd name="connsiteX6" fmla="*/ 8299939 w 8299939"/>
              <a:gd name="connsiteY6" fmla="*/ 46893 h 3282462"/>
              <a:gd name="connsiteX7" fmla="*/ 117231 w 8299939"/>
              <a:gd name="connsiteY7" fmla="*/ 0 h 3282462"/>
              <a:gd name="connsiteX8" fmla="*/ 0 w 8299939"/>
              <a:gd name="connsiteY8" fmla="*/ 2672862 h 3282462"/>
              <a:gd name="connsiteX0-1" fmla="*/ 0 w 8299939"/>
              <a:gd name="connsiteY0-2" fmla="*/ 2672862 h 3351910"/>
              <a:gd name="connsiteX1-3" fmla="*/ 936363 w 8299939"/>
              <a:gd name="connsiteY1-4" fmla="*/ 3351910 h 3351910"/>
              <a:gd name="connsiteX2-5" fmla="*/ 1899139 w 8299939"/>
              <a:gd name="connsiteY2-6" fmla="*/ 2672862 h 3351910"/>
              <a:gd name="connsiteX3-7" fmla="*/ 3141785 w 8299939"/>
              <a:gd name="connsiteY3-8" fmla="*/ 1242646 h 3351910"/>
              <a:gd name="connsiteX4-9" fmla="*/ 5978770 w 8299939"/>
              <a:gd name="connsiteY4-10" fmla="*/ 1875693 h 3351910"/>
              <a:gd name="connsiteX5-11" fmla="*/ 7502770 w 8299939"/>
              <a:gd name="connsiteY5-12" fmla="*/ 1312985 h 3351910"/>
              <a:gd name="connsiteX6-13" fmla="*/ 8299939 w 8299939"/>
              <a:gd name="connsiteY6-14" fmla="*/ 46893 h 3351910"/>
              <a:gd name="connsiteX7-15" fmla="*/ 117231 w 8299939"/>
              <a:gd name="connsiteY7-16" fmla="*/ 0 h 3351910"/>
              <a:gd name="connsiteX8-17" fmla="*/ 0 w 8299939"/>
              <a:gd name="connsiteY8-18" fmla="*/ 2672862 h 3351910"/>
              <a:gd name="connsiteX0-19" fmla="*/ 0 w 8299939"/>
              <a:gd name="connsiteY0-20" fmla="*/ 2672862 h 3352876"/>
              <a:gd name="connsiteX1-21" fmla="*/ 936363 w 8299939"/>
              <a:gd name="connsiteY1-22" fmla="*/ 3351910 h 3352876"/>
              <a:gd name="connsiteX2-23" fmla="*/ 1899139 w 8299939"/>
              <a:gd name="connsiteY2-24" fmla="*/ 2672862 h 3352876"/>
              <a:gd name="connsiteX3-25" fmla="*/ 3141785 w 8299939"/>
              <a:gd name="connsiteY3-26" fmla="*/ 1242646 h 3352876"/>
              <a:gd name="connsiteX4-27" fmla="*/ 5978770 w 8299939"/>
              <a:gd name="connsiteY4-28" fmla="*/ 1875693 h 3352876"/>
              <a:gd name="connsiteX5-29" fmla="*/ 7502770 w 8299939"/>
              <a:gd name="connsiteY5-30" fmla="*/ 1312985 h 3352876"/>
              <a:gd name="connsiteX6-31" fmla="*/ 8299939 w 8299939"/>
              <a:gd name="connsiteY6-32" fmla="*/ 46893 h 3352876"/>
              <a:gd name="connsiteX7-33" fmla="*/ 117231 w 8299939"/>
              <a:gd name="connsiteY7-34" fmla="*/ 0 h 3352876"/>
              <a:gd name="connsiteX8-35" fmla="*/ 0 w 8299939"/>
              <a:gd name="connsiteY8-36" fmla="*/ 2672862 h 3352876"/>
              <a:gd name="connsiteX0-37" fmla="*/ 0 w 8299939"/>
              <a:gd name="connsiteY0-38" fmla="*/ 2672862 h 3405738"/>
              <a:gd name="connsiteX1-39" fmla="*/ 936363 w 8299939"/>
              <a:gd name="connsiteY1-40" fmla="*/ 3351910 h 3405738"/>
              <a:gd name="connsiteX2-41" fmla="*/ 3141785 w 8299939"/>
              <a:gd name="connsiteY2-42" fmla="*/ 1242646 h 3405738"/>
              <a:gd name="connsiteX3-43" fmla="*/ 5978770 w 8299939"/>
              <a:gd name="connsiteY3-44" fmla="*/ 1875693 h 3405738"/>
              <a:gd name="connsiteX4-45" fmla="*/ 7502770 w 8299939"/>
              <a:gd name="connsiteY4-46" fmla="*/ 1312985 h 3405738"/>
              <a:gd name="connsiteX5-47" fmla="*/ 8299939 w 8299939"/>
              <a:gd name="connsiteY5-48" fmla="*/ 46893 h 3405738"/>
              <a:gd name="connsiteX6-49" fmla="*/ 117231 w 8299939"/>
              <a:gd name="connsiteY6-50" fmla="*/ 0 h 3405738"/>
              <a:gd name="connsiteX7-51" fmla="*/ 0 w 8299939"/>
              <a:gd name="connsiteY7-52" fmla="*/ 2672862 h 3405738"/>
              <a:gd name="connsiteX0-53" fmla="*/ 0 w 8299939"/>
              <a:gd name="connsiteY0-54" fmla="*/ 2672862 h 3370406"/>
              <a:gd name="connsiteX1-55" fmla="*/ 936363 w 8299939"/>
              <a:gd name="connsiteY1-56" fmla="*/ 3351910 h 3370406"/>
              <a:gd name="connsiteX2-57" fmla="*/ 3141785 w 8299939"/>
              <a:gd name="connsiteY2-58" fmla="*/ 1242646 h 3370406"/>
              <a:gd name="connsiteX3-59" fmla="*/ 5978770 w 8299939"/>
              <a:gd name="connsiteY3-60" fmla="*/ 1875693 h 3370406"/>
              <a:gd name="connsiteX4-61" fmla="*/ 7502770 w 8299939"/>
              <a:gd name="connsiteY4-62" fmla="*/ 1312985 h 3370406"/>
              <a:gd name="connsiteX5-63" fmla="*/ 8299939 w 8299939"/>
              <a:gd name="connsiteY5-64" fmla="*/ 46893 h 3370406"/>
              <a:gd name="connsiteX6-65" fmla="*/ 117231 w 8299939"/>
              <a:gd name="connsiteY6-66" fmla="*/ 0 h 3370406"/>
              <a:gd name="connsiteX7-67" fmla="*/ 0 w 8299939"/>
              <a:gd name="connsiteY7-68" fmla="*/ 2672862 h 3370406"/>
              <a:gd name="connsiteX0-69" fmla="*/ 0 w 8299939"/>
              <a:gd name="connsiteY0-70" fmla="*/ 2672862 h 3353401"/>
              <a:gd name="connsiteX1-71" fmla="*/ 936363 w 8299939"/>
              <a:gd name="connsiteY1-72" fmla="*/ 3351910 h 3353401"/>
              <a:gd name="connsiteX2-73" fmla="*/ 3141785 w 8299939"/>
              <a:gd name="connsiteY2-74" fmla="*/ 1242646 h 3353401"/>
              <a:gd name="connsiteX3-75" fmla="*/ 5978770 w 8299939"/>
              <a:gd name="connsiteY3-76" fmla="*/ 1875693 h 3353401"/>
              <a:gd name="connsiteX4-77" fmla="*/ 7502770 w 8299939"/>
              <a:gd name="connsiteY4-78" fmla="*/ 1312985 h 3353401"/>
              <a:gd name="connsiteX5-79" fmla="*/ 8299939 w 8299939"/>
              <a:gd name="connsiteY5-80" fmla="*/ 46893 h 3353401"/>
              <a:gd name="connsiteX6-81" fmla="*/ 117231 w 8299939"/>
              <a:gd name="connsiteY6-82" fmla="*/ 0 h 3353401"/>
              <a:gd name="connsiteX7-83" fmla="*/ 0 w 8299939"/>
              <a:gd name="connsiteY7-84" fmla="*/ 2672862 h 33534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299939" h="3353401">
                <a:moveTo>
                  <a:pt x="0" y="2672862"/>
                </a:moveTo>
                <a:cubicBezTo>
                  <a:pt x="252046" y="2977662"/>
                  <a:pt x="192813" y="3289338"/>
                  <a:pt x="936363" y="3351910"/>
                </a:cubicBezTo>
                <a:cubicBezTo>
                  <a:pt x="1679913" y="3414482"/>
                  <a:pt x="2301384" y="1488682"/>
                  <a:pt x="3141785" y="1242646"/>
                </a:cubicBezTo>
                <a:cubicBezTo>
                  <a:pt x="3982186" y="996610"/>
                  <a:pt x="5251939" y="1863970"/>
                  <a:pt x="5978770" y="1875693"/>
                </a:cubicBezTo>
                <a:cubicBezTo>
                  <a:pt x="6705601" y="1887416"/>
                  <a:pt x="7115909" y="1617785"/>
                  <a:pt x="7502770" y="1312985"/>
                </a:cubicBezTo>
                <a:cubicBezTo>
                  <a:pt x="7889631" y="1008185"/>
                  <a:pt x="8094785" y="527539"/>
                  <a:pt x="8299939" y="46893"/>
                </a:cubicBezTo>
                <a:lnTo>
                  <a:pt x="117231" y="0"/>
                </a:lnTo>
                <a:lnTo>
                  <a:pt x="0" y="2672862"/>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2" name="任意多边形: 形状 11"/>
          <p:cNvSpPr/>
          <p:nvPr/>
        </p:nvSpPr>
        <p:spPr>
          <a:xfrm>
            <a:off x="-1294758" y="-1672455"/>
            <a:ext cx="15333033" cy="7327004"/>
          </a:xfrm>
          <a:custGeom>
            <a:avLst/>
            <a:gdLst>
              <a:gd name="connsiteX0" fmla="*/ 0 w 7666893"/>
              <a:gd name="connsiteY0" fmla="*/ 3376246 h 3663682"/>
              <a:gd name="connsiteX1" fmla="*/ 1336431 w 7666893"/>
              <a:gd name="connsiteY1" fmla="*/ 3540369 h 3663682"/>
              <a:gd name="connsiteX2" fmla="*/ 2579077 w 7666893"/>
              <a:gd name="connsiteY2" fmla="*/ 1781907 h 3663682"/>
              <a:gd name="connsiteX3" fmla="*/ 3821723 w 7666893"/>
              <a:gd name="connsiteY3" fmla="*/ 1641231 h 3663682"/>
              <a:gd name="connsiteX4" fmla="*/ 5861539 w 7666893"/>
              <a:gd name="connsiteY4" fmla="*/ 2297723 h 3663682"/>
              <a:gd name="connsiteX5" fmla="*/ 7666893 w 7666893"/>
              <a:gd name="connsiteY5" fmla="*/ 0 h 366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6893" h="3663682">
                <a:moveTo>
                  <a:pt x="0" y="3376246"/>
                </a:moveTo>
                <a:cubicBezTo>
                  <a:pt x="453292" y="3591169"/>
                  <a:pt x="906585" y="3806092"/>
                  <a:pt x="1336431" y="3540369"/>
                </a:cubicBezTo>
                <a:cubicBezTo>
                  <a:pt x="1766277" y="3274646"/>
                  <a:pt x="2164862" y="2098430"/>
                  <a:pt x="2579077" y="1781907"/>
                </a:cubicBezTo>
                <a:cubicBezTo>
                  <a:pt x="2993292" y="1465384"/>
                  <a:pt x="3274646" y="1555262"/>
                  <a:pt x="3821723" y="1641231"/>
                </a:cubicBezTo>
                <a:cubicBezTo>
                  <a:pt x="4368800" y="1727200"/>
                  <a:pt x="5220677" y="2571261"/>
                  <a:pt x="5861539" y="2297723"/>
                </a:cubicBezTo>
                <a:cubicBezTo>
                  <a:pt x="6502401" y="2024184"/>
                  <a:pt x="7084647" y="1012092"/>
                  <a:pt x="7666893" y="0"/>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9" name="椭圆 18"/>
          <p:cNvSpPr/>
          <p:nvPr/>
        </p:nvSpPr>
        <p:spPr>
          <a:xfrm rot="6300000">
            <a:off x="-1122339" y="8671677"/>
            <a:ext cx="6583357" cy="6583357"/>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0" name="椭圆 19"/>
          <p:cNvSpPr/>
          <p:nvPr/>
        </p:nvSpPr>
        <p:spPr>
          <a:xfrm rot="8100000">
            <a:off x="17749102" y="-540522"/>
            <a:ext cx="3243605" cy="324360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21" name="组合 20"/>
          <p:cNvGrpSpPr/>
          <p:nvPr/>
        </p:nvGrpSpPr>
        <p:grpSpPr>
          <a:xfrm>
            <a:off x="22289725" y="576735"/>
            <a:ext cx="1312422" cy="282196"/>
            <a:chOff x="10304162" y="358767"/>
            <a:chExt cx="656243" cy="141105"/>
          </a:xfrm>
        </p:grpSpPr>
        <p:sp>
          <p:nvSpPr>
            <p:cNvPr id="22" name="椭圆 21"/>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3" name="椭圆 22"/>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4" name="椭圆 23"/>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31" name="文本框 30"/>
          <p:cNvSpPr txBox="1"/>
          <p:nvPr/>
        </p:nvSpPr>
        <p:spPr>
          <a:xfrm>
            <a:off x="9862061" y="8339723"/>
            <a:ext cx="4658681" cy="1322070"/>
          </a:xfrm>
          <a:prstGeom prst="rect">
            <a:avLst/>
          </a:prstGeom>
          <a:noFill/>
        </p:spPr>
        <p:txBody>
          <a:bodyPr wrap="square" rtlCol="0">
            <a:spAutoFit/>
          </a:bodyPr>
          <a:lstStyle/>
          <a:p>
            <a:pPr algn="ctr"/>
            <a:r>
              <a:rPr lang="zh-CN" altLang="en-US" sz="80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投入预估</a:t>
            </a:r>
          </a:p>
        </p:txBody>
      </p:sp>
      <p:sp>
        <p:nvSpPr>
          <p:cNvPr id="32" name="文本框 31"/>
          <p:cNvSpPr txBox="1"/>
          <p:nvPr/>
        </p:nvSpPr>
        <p:spPr>
          <a:xfrm>
            <a:off x="6879806" y="5994032"/>
            <a:ext cx="10623190" cy="1198880"/>
          </a:xfrm>
          <a:prstGeom prst="rect">
            <a:avLst/>
          </a:prstGeom>
          <a:noFill/>
        </p:spPr>
        <p:txBody>
          <a:bodyPr wrap="square" rtlCol="0">
            <a:spAutoFit/>
          </a:bodyPr>
          <a:lstStyle/>
          <a:p>
            <a:pPr algn="ctr"/>
            <a:r>
              <a:rPr lang="en-US" altLang="zh-CN" sz="7200" dirty="0">
                <a:latin typeface="阿里巴巴普惠体 B" panose="00020600040101010101" charset="-122"/>
                <a:ea typeface="阿里巴巴普惠体 B" panose="00020600040101010101" charset="-122"/>
                <a:cs typeface="OPPOSans M" panose="00020600040101010101" pitchFamily="18" charset="-122"/>
                <a:sym typeface="OPPOSans R" panose="00020600040101010101" pitchFamily="18" charset="-122"/>
              </a:rPr>
              <a:t>INVEST IN THE BUDGET</a:t>
            </a:r>
          </a:p>
        </p:txBody>
      </p:sp>
      <p:grpSp>
        <p:nvGrpSpPr>
          <p:cNvPr id="38" name="组合 37"/>
          <p:cNvGrpSpPr/>
          <p:nvPr/>
        </p:nvGrpSpPr>
        <p:grpSpPr>
          <a:xfrm>
            <a:off x="10630448" y="10205288"/>
            <a:ext cx="3121907" cy="316214"/>
            <a:chOff x="5227320" y="4906377"/>
            <a:chExt cx="1561030" cy="158115"/>
          </a:xfrm>
        </p:grpSpPr>
        <p:sp>
          <p:nvSpPr>
            <p:cNvPr id="34" name="椭圆 33"/>
            <p:cNvSpPr/>
            <p:nvPr/>
          </p:nvSpPr>
          <p:spPr>
            <a:xfrm>
              <a:off x="5227320"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5" name="椭圆 34"/>
            <p:cNvSpPr/>
            <p:nvPr/>
          </p:nvSpPr>
          <p:spPr>
            <a:xfrm>
              <a:off x="5694958"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6" name="椭圆 35"/>
            <p:cNvSpPr/>
            <p:nvPr/>
          </p:nvSpPr>
          <p:spPr>
            <a:xfrm>
              <a:off x="6162596"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7" name="椭圆 36"/>
            <p:cNvSpPr/>
            <p:nvPr/>
          </p:nvSpPr>
          <p:spPr>
            <a:xfrm>
              <a:off x="6630235"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4" name="组合 3"/>
          <p:cNvGrpSpPr/>
          <p:nvPr/>
        </p:nvGrpSpPr>
        <p:grpSpPr>
          <a:xfrm>
            <a:off x="10838773" y="3194498"/>
            <a:ext cx="2705257" cy="2705257"/>
            <a:chOff x="5419653" y="1597159"/>
            <a:chExt cx="1352695" cy="1352695"/>
          </a:xfrm>
        </p:grpSpPr>
        <p:sp>
          <p:nvSpPr>
            <p:cNvPr id="28" name="椭圆 27"/>
            <p:cNvSpPr/>
            <p:nvPr/>
          </p:nvSpPr>
          <p:spPr>
            <a:xfrm>
              <a:off x="5419653" y="1597159"/>
              <a:ext cx="1352695" cy="13526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pic>
          <p:nvPicPr>
            <p:cNvPr id="3" name="图形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0000" y="2057506"/>
              <a:ext cx="432000" cy="432000"/>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8" name="椭圆 7"/>
          <p:cNvSpPr/>
          <p:nvPr/>
        </p:nvSpPr>
        <p:spPr>
          <a:xfrm>
            <a:off x="580119" y="576735"/>
            <a:ext cx="1606495" cy="16064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13" name="组合 12"/>
          <p:cNvGrpSpPr/>
          <p:nvPr/>
        </p:nvGrpSpPr>
        <p:grpSpPr>
          <a:xfrm>
            <a:off x="2186613" y="641355"/>
            <a:ext cx="5464200" cy="1383700"/>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投入预估</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Invest In The Budget</a:t>
              </a:r>
            </a:p>
          </p:txBody>
        </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868" y="1015483"/>
            <a:ext cx="728996" cy="728996"/>
          </a:xfrm>
          <a:prstGeom prst="rect">
            <a:avLst/>
          </a:prstGeom>
        </p:spPr>
      </p:pic>
      <p:graphicFrame>
        <p:nvGraphicFramePr>
          <p:cNvPr id="18" name="图表 17"/>
          <p:cNvGraphicFramePr/>
          <p:nvPr/>
        </p:nvGraphicFramePr>
        <p:xfrm>
          <a:off x="1864994" y="2651347"/>
          <a:ext cx="11687054" cy="6850269"/>
        </p:xfrm>
        <a:graphic>
          <a:graphicData uri="http://schemas.openxmlformats.org/drawingml/2006/chart">
            <c:chart xmlns:c="http://schemas.openxmlformats.org/drawingml/2006/chart" xmlns:r="http://schemas.openxmlformats.org/officeDocument/2006/relationships" r:id="rId4"/>
          </a:graphicData>
        </a:graphic>
      </p:graphicFrame>
      <p:sp>
        <p:nvSpPr>
          <p:cNvPr id="19" name="矩形: 圆角 18"/>
          <p:cNvSpPr/>
          <p:nvPr/>
        </p:nvSpPr>
        <p:spPr>
          <a:xfrm>
            <a:off x="14478787" y="3599234"/>
            <a:ext cx="3417946" cy="2111724"/>
          </a:xfrm>
          <a:prstGeom prst="roundRect">
            <a:avLst/>
          </a:prstGeom>
          <a:solidFill>
            <a:schemeClr val="bg1"/>
          </a:solidFill>
          <a:ln>
            <a:solidFill>
              <a:srgbClr val="483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0" name="矩形: 圆角 19"/>
          <p:cNvSpPr/>
          <p:nvPr/>
        </p:nvSpPr>
        <p:spPr>
          <a:xfrm>
            <a:off x="14346663" y="6510511"/>
            <a:ext cx="7851844" cy="2547095"/>
          </a:xfrm>
          <a:prstGeom prst="roundRect">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1" name="矩形: 圆角 20"/>
          <p:cNvSpPr/>
          <p:nvPr/>
        </p:nvSpPr>
        <p:spPr>
          <a:xfrm>
            <a:off x="18780563" y="3599234"/>
            <a:ext cx="3417946" cy="2111724"/>
          </a:xfrm>
          <a:prstGeom prst="roundRect">
            <a:avLst/>
          </a:prstGeom>
          <a:solidFill>
            <a:schemeClr val="bg1"/>
          </a:solidFill>
          <a:ln>
            <a:solidFill>
              <a:srgbClr val="4832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6" name="文本框 25"/>
          <p:cNvSpPr txBox="1"/>
          <p:nvPr/>
        </p:nvSpPr>
        <p:spPr>
          <a:xfrm>
            <a:off x="8267364" y="10347041"/>
            <a:ext cx="13268888" cy="1124585"/>
          </a:xfrm>
          <a:prstGeom prst="rect">
            <a:avLst/>
          </a:prstGeom>
          <a:noFill/>
        </p:spPr>
        <p:txBody>
          <a:bodyPr wrap="square">
            <a:spAutoFit/>
          </a:bodyPr>
          <a:lstStyle/>
          <a:p>
            <a:pPr>
              <a:lnSpc>
                <a:spcPct val="120000"/>
              </a:lnSpc>
            </a:pPr>
            <a:r>
              <a:rPr lang="zh-CN" altLang="en-US" sz="2800" b="0" i="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您的正文已经简明扼要，字字珠玑，但信息却错综复杂，需要用更多的文字来表述</a:t>
            </a:r>
            <a:r>
              <a:rPr lang="en-US" altLang="zh-CN" sz="2800" b="0" i="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r>
              <a:rPr lang="zh-CN" altLang="en-US" sz="2800" b="0" i="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但请您尽可能提炼思想的精髓， 否则容易造成观者的阅读压力，适得其反。</a:t>
            </a:r>
            <a:endPar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27" name="文本框 26"/>
          <p:cNvSpPr txBox="1"/>
          <p:nvPr/>
        </p:nvSpPr>
        <p:spPr>
          <a:xfrm>
            <a:off x="14390525" y="4193455"/>
            <a:ext cx="3594467" cy="706755"/>
          </a:xfrm>
          <a:prstGeom prst="rect">
            <a:avLst/>
          </a:prstGeom>
          <a:noFill/>
        </p:spPr>
        <p:txBody>
          <a:bodyPr wrap="square" rtlCol="0">
            <a:spAutoFit/>
          </a:bodyPr>
          <a:lstStyle/>
          <a:p>
            <a:pPr algn="ctr"/>
            <a:r>
              <a:rPr lang="zh-CN" altLang="en-US" sz="40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前期准备一</a:t>
            </a:r>
          </a:p>
        </p:txBody>
      </p:sp>
      <p:grpSp>
        <p:nvGrpSpPr>
          <p:cNvPr id="29" name="组合 28"/>
          <p:cNvGrpSpPr/>
          <p:nvPr/>
        </p:nvGrpSpPr>
        <p:grpSpPr>
          <a:xfrm>
            <a:off x="14901808" y="7149476"/>
            <a:ext cx="5587727" cy="1194231"/>
            <a:chOff x="797560" y="4470298"/>
            <a:chExt cx="2794001" cy="597145"/>
          </a:xfrm>
        </p:grpSpPr>
        <p:sp>
          <p:nvSpPr>
            <p:cNvPr id="30" name="文本框 29"/>
            <p:cNvSpPr txBox="1"/>
            <p:nvPr/>
          </p:nvSpPr>
          <p:spPr>
            <a:xfrm>
              <a:off x="797560" y="4470298"/>
              <a:ext cx="1797322" cy="414993"/>
            </a:xfrm>
            <a:prstGeom prst="rect">
              <a:avLst/>
            </a:prstGeom>
            <a:noFill/>
          </p:spPr>
          <p:txBody>
            <a:bodyPr wrap="square" rtlCol="0">
              <a:spAutoFit/>
            </a:bodyPr>
            <a:lstStyle/>
            <a:p>
              <a:r>
                <a:rPr lang="zh-CN" altLang="en-US" sz="4800" dirty="0">
                  <a:solidFill>
                    <a:schemeClr val="bg1"/>
                  </a:solidFill>
                  <a:latin typeface="阿里巴巴普惠体 B" panose="00020600040101010101" charset="-122"/>
                  <a:ea typeface="阿里巴巴普惠体 B" panose="00020600040101010101" charset="-122"/>
                  <a:cs typeface="OPPOSans M" panose="00020600040101010101" pitchFamily="18" charset="-122"/>
                </a:rPr>
                <a:t>前景分析</a:t>
              </a:r>
            </a:p>
          </p:txBody>
        </p:sp>
        <p:sp>
          <p:nvSpPr>
            <p:cNvPr id="31" name="文本框 30"/>
            <p:cNvSpPr txBox="1"/>
            <p:nvPr/>
          </p:nvSpPr>
          <p:spPr>
            <a:xfrm>
              <a:off x="807755" y="4806445"/>
              <a:ext cx="2783806" cy="260998"/>
            </a:xfrm>
            <a:prstGeom prst="rect">
              <a:avLst/>
            </a:prstGeom>
            <a:noFill/>
          </p:spPr>
          <p:txBody>
            <a:bodyPr wrap="square" rtlCol="0">
              <a:spAutoFit/>
            </a:bodyPr>
            <a:lstStyle/>
            <a:p>
              <a:r>
                <a:rPr lang="en-US" altLang="zh-CN" sz="2800" dirty="0">
                  <a:solidFill>
                    <a:schemeClr val="bg1"/>
                  </a:solidFill>
                  <a:latin typeface="阿里巴巴普惠体 B" panose="00020600040101010101" charset="-122"/>
                  <a:ea typeface="阿里巴巴普惠体 B" panose="00020600040101010101" charset="-122"/>
                  <a:cs typeface="OPPOSans M" panose="00020600040101010101" pitchFamily="18" charset="-122"/>
                </a:rPr>
                <a:t>Prospect analysis</a:t>
              </a:r>
            </a:p>
          </p:txBody>
        </p:sp>
      </p:grpSp>
      <p:sp>
        <p:nvSpPr>
          <p:cNvPr id="32" name="文本框 31"/>
          <p:cNvSpPr txBox="1"/>
          <p:nvPr/>
        </p:nvSpPr>
        <p:spPr>
          <a:xfrm>
            <a:off x="18361764" y="7152186"/>
            <a:ext cx="3387428" cy="1124585"/>
          </a:xfrm>
          <a:prstGeom prst="rect">
            <a:avLst/>
          </a:prstGeom>
          <a:noFill/>
        </p:spPr>
        <p:txBody>
          <a:bodyPr wrap="square">
            <a:spAutoFit/>
          </a:bodyPr>
          <a:lstStyle/>
          <a:p>
            <a:pPr>
              <a:lnSpc>
                <a:spcPct val="120000"/>
              </a:lnSpc>
            </a:pPr>
            <a:r>
              <a:rPr lang="zh-CN" altLang="en-US" sz="2800" b="0" i="0" dirty="0">
                <a:solidFill>
                  <a:schemeClr val="bg1"/>
                </a:solidFill>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a:t>
            </a:r>
          </a:p>
        </p:txBody>
      </p:sp>
      <p:grpSp>
        <p:nvGrpSpPr>
          <p:cNvPr id="2" name="组合 1"/>
          <p:cNvGrpSpPr/>
          <p:nvPr/>
        </p:nvGrpSpPr>
        <p:grpSpPr>
          <a:xfrm>
            <a:off x="2945843" y="10301027"/>
            <a:ext cx="6337433" cy="1192075"/>
            <a:chOff x="1261473" y="5168083"/>
            <a:chExt cx="3168872" cy="596067"/>
          </a:xfrm>
        </p:grpSpPr>
        <p:sp>
          <p:nvSpPr>
            <p:cNvPr id="33" name="文本框 32"/>
            <p:cNvSpPr txBox="1"/>
            <p:nvPr/>
          </p:nvSpPr>
          <p:spPr>
            <a:xfrm>
              <a:off x="1261473" y="5168083"/>
              <a:ext cx="2161342" cy="414993"/>
            </a:xfrm>
            <a:prstGeom prst="rect">
              <a:avLst/>
            </a:prstGeom>
            <a:noFill/>
          </p:spPr>
          <p:txBody>
            <a:bodyPr wrap="square" rtlCol="0">
              <a:spAutoFit/>
            </a:bodyPr>
            <a:lstStyle/>
            <a:p>
              <a:r>
                <a:rPr lang="zh-CN" altLang="en-US" sz="48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活动前期准备</a:t>
              </a:r>
            </a:p>
          </p:txBody>
        </p:sp>
        <p:sp>
          <p:nvSpPr>
            <p:cNvPr id="34" name="文本框 33"/>
            <p:cNvSpPr txBox="1"/>
            <p:nvPr/>
          </p:nvSpPr>
          <p:spPr>
            <a:xfrm>
              <a:off x="1261473" y="5503152"/>
              <a:ext cx="3168872"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Preparation For The Event</a:t>
              </a:r>
            </a:p>
          </p:txBody>
        </p:sp>
      </p:grpSp>
      <p:sp>
        <p:nvSpPr>
          <p:cNvPr id="35" name="文本框 34"/>
          <p:cNvSpPr txBox="1"/>
          <p:nvPr/>
        </p:nvSpPr>
        <p:spPr>
          <a:xfrm>
            <a:off x="18780563" y="4193455"/>
            <a:ext cx="3594467" cy="706755"/>
          </a:xfrm>
          <a:prstGeom prst="rect">
            <a:avLst/>
          </a:prstGeom>
          <a:noFill/>
        </p:spPr>
        <p:txBody>
          <a:bodyPr wrap="square" rtlCol="0">
            <a:spAutoFit/>
          </a:bodyPr>
          <a:lstStyle/>
          <a:p>
            <a:pPr algn="ctr"/>
            <a:r>
              <a:rPr lang="zh-CN" altLang="en-US" sz="40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前期准备二</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8"/>
          <p:cNvSpPr/>
          <p:nvPr/>
        </p:nvSpPr>
        <p:spPr>
          <a:xfrm>
            <a:off x="7871061" y="1547219"/>
            <a:ext cx="4898583" cy="11654889"/>
          </a:xfrm>
          <a:prstGeom prst="rect">
            <a:avLst/>
          </a:prstGeom>
          <a:solidFill>
            <a:srgbClr val="4BCAE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srgbClr val="FFFFFF"/>
              </a:solidFill>
              <a:effectLst/>
              <a:uLnTx/>
              <a:uFillTx/>
              <a:latin typeface="OPPOSans M" panose="00020600040101010101" pitchFamily="18" charset="-122"/>
              <a:ea typeface="OPPOSans M" panose="00020600040101010101" pitchFamily="18" charset="-122"/>
              <a:cs typeface="OPPOSans M" panose="00020600040101010101" pitchFamily="18" charset="-122"/>
              <a:sym typeface="OPPOSans M" panose="00020600040101010101" pitchFamily="18" charset="-122"/>
            </a:endParaRPr>
          </a:p>
        </p:txBody>
      </p:sp>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8" name="椭圆 7"/>
          <p:cNvSpPr/>
          <p:nvPr/>
        </p:nvSpPr>
        <p:spPr>
          <a:xfrm>
            <a:off x="580119" y="576735"/>
            <a:ext cx="1606495" cy="16064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13" name="组合 12"/>
          <p:cNvGrpSpPr/>
          <p:nvPr/>
        </p:nvGrpSpPr>
        <p:grpSpPr>
          <a:xfrm>
            <a:off x="2186613" y="641355"/>
            <a:ext cx="5464200" cy="1383700"/>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投入预估</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Invest In The Budget</a:t>
              </a:r>
            </a:p>
          </p:txBody>
        </p:sp>
      </p:grpSp>
      <p:grpSp>
        <p:nvGrpSpPr>
          <p:cNvPr id="15" name="组合 14"/>
          <p:cNvGrpSpPr/>
          <p:nvPr/>
        </p:nvGrpSpPr>
        <p:grpSpPr>
          <a:xfrm>
            <a:off x="858698" y="12998166"/>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868" y="1015483"/>
            <a:ext cx="728996" cy="728996"/>
          </a:xfrm>
          <a:prstGeom prst="rect">
            <a:avLst/>
          </a:prstGeom>
        </p:spPr>
      </p:pic>
      <p:graphicFrame>
        <p:nvGraphicFramePr>
          <p:cNvPr id="18" name="Table 1"/>
          <p:cNvGraphicFramePr>
            <a:graphicFrameLocks noGrp="1"/>
          </p:cNvGraphicFramePr>
          <p:nvPr/>
        </p:nvGraphicFramePr>
        <p:xfrm>
          <a:off x="3031735" y="5568141"/>
          <a:ext cx="19507200" cy="5943600"/>
        </p:xfrm>
        <a:graphic>
          <a:graphicData uri="http://schemas.openxmlformats.org/drawingml/2006/table">
            <a:tbl>
              <a:tblPr firstRow="1" bandRow="1">
                <a:tableStyleId>{2D5ABB26-0587-4C30-8999-92F81FD0307C}</a:tableStyleId>
              </a:tblPr>
              <a:tblGrid>
                <a:gridCol w="48768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gridCol w="4876800">
                  <a:extLst>
                    <a:ext uri="{9D8B030D-6E8A-4147-A177-3AD203B41FA5}">
                      <a16:colId xmlns:a16="http://schemas.microsoft.com/office/drawing/2014/main" val="20002"/>
                    </a:ext>
                  </a:extLst>
                </a:gridCol>
                <a:gridCol w="4876800">
                  <a:extLst>
                    <a:ext uri="{9D8B030D-6E8A-4147-A177-3AD203B41FA5}">
                      <a16:colId xmlns:a16="http://schemas.microsoft.com/office/drawing/2014/main" val="20003"/>
                    </a:ext>
                  </a:extLst>
                </a:gridCol>
              </a:tblGrid>
              <a:tr h="1188720">
                <a:tc>
                  <a:txBody>
                    <a:bodyPr/>
                    <a:lstStyle/>
                    <a:p>
                      <a:r>
                        <a:rPr lang="zh-CN" altLang="en-US" sz="2800" b="0" i="0" dirty="0">
                          <a:solidFill>
                            <a:schemeClr val="tx1"/>
                          </a:solidFill>
                          <a:latin typeface="阿里巴巴普惠体 B" panose="00020600040101010101" charset="-122"/>
                          <a:ea typeface="阿里巴巴普惠体 B" panose="00020600040101010101" charset="-122"/>
                          <a:cs typeface="OPPOSans R" panose="00020600040101010101" pitchFamily="18" charset="-122"/>
                          <a:sym typeface="OPPOSans L" panose="00020600040101010101" pitchFamily="18" charset="-122"/>
                        </a:rPr>
                        <a:t>项目一</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400" b="1"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20$</a:t>
                      </a:r>
                    </a:p>
                  </a:txBody>
                  <a:tcPr marL="182871" marR="182871" marT="91435" marB="91435"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24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50$</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4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100$</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1188720">
                <a:tc>
                  <a:txBody>
                    <a:bodyPr/>
                    <a:lstStyle/>
                    <a:p>
                      <a:r>
                        <a:rPr lang="zh-CN" altLang="en-US" sz="2800" b="0" i="0" dirty="0">
                          <a:solidFill>
                            <a:schemeClr val="tx1"/>
                          </a:solidFill>
                          <a:latin typeface="阿里巴巴普惠体 B" panose="00020600040101010101" charset="-122"/>
                          <a:ea typeface="阿里巴巴普惠体 B" panose="00020600040101010101" charset="-122"/>
                          <a:cs typeface="OPPOSans R" panose="00020600040101010101" pitchFamily="18" charset="-122"/>
                          <a:sym typeface="OPPOSans L" panose="00020600040101010101" pitchFamily="18" charset="-122"/>
                        </a:rPr>
                        <a:t>项目二</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200" b="1"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03</a:t>
                      </a:r>
                    </a:p>
                  </a:txBody>
                  <a:tcPr marL="182871" marR="182871" marT="91435" marB="91435"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22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03</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2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Ultimate</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1188720">
                <a:tc>
                  <a:txBody>
                    <a:bodyPr/>
                    <a:lstStyle/>
                    <a:p>
                      <a:r>
                        <a:rPr lang="zh-CN" altLang="en-US" sz="2800" b="0" i="0" dirty="0">
                          <a:solidFill>
                            <a:schemeClr val="tx1"/>
                          </a:solidFill>
                          <a:latin typeface="阿里巴巴普惠体 B" panose="00020600040101010101" charset="-122"/>
                          <a:ea typeface="阿里巴巴普惠体 B" panose="00020600040101010101" charset="-122"/>
                          <a:cs typeface="OPPOSans R" panose="00020600040101010101" pitchFamily="18" charset="-122"/>
                          <a:sym typeface="OPPOSans L" panose="00020600040101010101" pitchFamily="18" charset="-122"/>
                        </a:rPr>
                        <a:t>项目三</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200" b="1"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512</a:t>
                      </a:r>
                    </a:p>
                  </a:txBody>
                  <a:tcPr marL="182871" marR="182871" marT="91435" marB="91435"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22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512</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2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Ultimate</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1188720">
                <a:tc>
                  <a:txBody>
                    <a:bodyPr/>
                    <a:lstStyle/>
                    <a:p>
                      <a:r>
                        <a:rPr lang="zh-CN" altLang="en-US" sz="2800" b="0" i="0" dirty="0">
                          <a:solidFill>
                            <a:schemeClr val="tx1"/>
                          </a:solidFill>
                          <a:latin typeface="阿里巴巴普惠体 B" panose="00020600040101010101" charset="-122"/>
                          <a:ea typeface="阿里巴巴普惠体 B" panose="00020600040101010101" charset="-122"/>
                          <a:cs typeface="OPPOSans R" panose="00020600040101010101" pitchFamily="18" charset="-122"/>
                          <a:sym typeface="OPPOSans L" panose="00020600040101010101" pitchFamily="18" charset="-122"/>
                        </a:rPr>
                        <a:t>项目四</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200" b="1"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13</a:t>
                      </a:r>
                    </a:p>
                  </a:txBody>
                  <a:tcPr marL="182871" marR="182871" marT="91435" marB="91435"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22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13</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2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Ultimate</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1188720">
                <a:tc>
                  <a:txBody>
                    <a:bodyPr/>
                    <a:lstStyle/>
                    <a:p>
                      <a:r>
                        <a:rPr lang="zh-CN" altLang="en-US" sz="2800" b="0" i="0" dirty="0">
                          <a:solidFill>
                            <a:schemeClr val="tx1"/>
                          </a:solidFill>
                          <a:latin typeface="阿里巴巴普惠体 B" panose="00020600040101010101" charset="-122"/>
                          <a:ea typeface="阿里巴巴普惠体 B" panose="00020600040101010101" charset="-122"/>
                          <a:cs typeface="OPPOSans R" panose="00020600040101010101" pitchFamily="18" charset="-122"/>
                          <a:sym typeface="OPPOSans L" panose="00020600040101010101" pitchFamily="18" charset="-122"/>
                        </a:rPr>
                        <a:t>项目五</a:t>
                      </a:r>
                    </a:p>
                  </a:txBody>
                  <a:tcPr marL="0" marR="0" marT="0" marB="0"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200" b="1"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394</a:t>
                      </a:r>
                    </a:p>
                  </a:txBody>
                  <a:tcPr marL="182871" marR="182871" marT="91435" marB="91435" anchor="ct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r>
                        <a:rPr lang="en-US" sz="22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394</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2200" b="0" i="0" dirty="0">
                          <a:latin typeface="阿里巴巴普惠体 B" panose="00020600040101010101" charset="-122"/>
                          <a:ea typeface="阿里巴巴普惠体 B" panose="00020600040101010101" charset="-122"/>
                          <a:cs typeface="OPPOSans L" panose="00020600040101010101" pitchFamily="18" charset="-122"/>
                          <a:sym typeface="OPPOSans L" panose="00020600040101010101" pitchFamily="18" charset="-122"/>
                        </a:rPr>
                        <a:t>Ultimate</a:t>
                      </a:r>
                    </a:p>
                  </a:txBody>
                  <a:tcPr marL="182871" marR="182871" marT="91435" marB="91435"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9" name="TextBox 5"/>
          <p:cNvSpPr txBox="1"/>
          <p:nvPr/>
        </p:nvSpPr>
        <p:spPr>
          <a:xfrm>
            <a:off x="9028020" y="4472389"/>
            <a:ext cx="2693750" cy="516255"/>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2800" b="1" i="0" u="none" strike="noStrike" kern="1200" cap="none" spc="0" normalizeH="0" baseline="0" noProof="0" dirty="0">
                <a:ln>
                  <a:noFill/>
                </a:ln>
                <a:solidFill>
                  <a:srgbClr val="1F1F1F"/>
                </a:solidFill>
                <a:effectLst/>
                <a:uLnTx/>
                <a:uFillTx/>
                <a:latin typeface="阿里巴巴普惠体 B" panose="00020600040101010101" charset="-122"/>
                <a:ea typeface="阿里巴巴普惠体 B" panose="00020600040101010101" charset="-122"/>
                <a:cs typeface="OPPOSans M" panose="00020600040101010101" pitchFamily="18" charset="-122"/>
                <a:sym typeface="OPPOSans M" panose="00020600040101010101" pitchFamily="18" charset="-122"/>
              </a:rPr>
              <a:t>Basic</a:t>
            </a:r>
          </a:p>
        </p:txBody>
      </p:sp>
      <p:sp>
        <p:nvSpPr>
          <p:cNvPr id="20" name="TextBox 6"/>
          <p:cNvSpPr txBox="1"/>
          <p:nvPr/>
        </p:nvSpPr>
        <p:spPr>
          <a:xfrm>
            <a:off x="13843146" y="4525185"/>
            <a:ext cx="2693750" cy="516255"/>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2800" b="1" i="0" u="none" strike="noStrike" kern="1200" cap="none" spc="0" normalizeH="0" baseline="0" noProof="0" dirty="0">
                <a:ln>
                  <a:noFill/>
                </a:ln>
                <a:solidFill>
                  <a:srgbClr val="1F1F1F"/>
                </a:solidFill>
                <a:effectLst/>
                <a:uLnTx/>
                <a:uFillTx/>
                <a:latin typeface="阿里巴巴普惠体 B" panose="00020600040101010101" charset="-122"/>
                <a:ea typeface="阿里巴巴普惠体 B" panose="00020600040101010101" charset="-122"/>
                <a:cs typeface="OPPOSans M" panose="00020600040101010101" pitchFamily="18" charset="-122"/>
                <a:sym typeface="OPPOSans M" panose="00020600040101010101" pitchFamily="18" charset="-122"/>
              </a:rPr>
              <a:t>Pro</a:t>
            </a:r>
          </a:p>
        </p:txBody>
      </p:sp>
      <p:sp>
        <p:nvSpPr>
          <p:cNvPr id="21" name="TextBox 7"/>
          <p:cNvSpPr txBox="1"/>
          <p:nvPr/>
        </p:nvSpPr>
        <p:spPr>
          <a:xfrm>
            <a:off x="18807336" y="4525185"/>
            <a:ext cx="2693750" cy="516255"/>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sz="2800" b="1" i="0" u="none" strike="noStrike" kern="1200" cap="none" spc="0" normalizeH="0" baseline="0" noProof="0" dirty="0">
                <a:ln>
                  <a:noFill/>
                </a:ln>
                <a:solidFill>
                  <a:srgbClr val="1F1F1F"/>
                </a:solidFill>
                <a:effectLst/>
                <a:uLnTx/>
                <a:uFillTx/>
                <a:latin typeface="阿里巴巴普惠体 B" panose="00020600040101010101" charset="-122"/>
                <a:ea typeface="阿里巴巴普惠体 B" panose="00020600040101010101" charset="-122"/>
                <a:cs typeface="OPPOSans M" panose="00020600040101010101" pitchFamily="18" charset="-122"/>
                <a:sym typeface="OPPOSans M" panose="00020600040101010101" pitchFamily="18" charset="-122"/>
              </a:rPr>
              <a:t>Ultimate</a:t>
            </a:r>
          </a:p>
        </p:txBody>
      </p:sp>
      <p:grpSp>
        <p:nvGrpSpPr>
          <p:cNvPr id="23" name="组合 22"/>
          <p:cNvGrpSpPr/>
          <p:nvPr/>
        </p:nvGrpSpPr>
        <p:grpSpPr>
          <a:xfrm>
            <a:off x="10054462" y="3469299"/>
            <a:ext cx="581827" cy="581823"/>
            <a:chOff x="5305419" y="1491618"/>
            <a:chExt cx="436961" cy="436961"/>
          </a:xfrm>
        </p:grpSpPr>
        <p:sp>
          <p:nvSpPr>
            <p:cNvPr id="24" name="任意多边形: 形状 23"/>
            <p:cNvSpPr/>
            <p:nvPr/>
          </p:nvSpPr>
          <p:spPr>
            <a:xfrm>
              <a:off x="5305419" y="1664103"/>
              <a:ext cx="436961" cy="264476"/>
            </a:xfrm>
            <a:custGeom>
              <a:avLst/>
              <a:gdLst>
                <a:gd name="connsiteX0" fmla="*/ 0 w 436961"/>
                <a:gd name="connsiteY0" fmla="*/ 0 h 264476"/>
                <a:gd name="connsiteX1" fmla="*/ 436961 w 436961"/>
                <a:gd name="connsiteY1" fmla="*/ 0 h 264476"/>
                <a:gd name="connsiteX2" fmla="*/ 436961 w 436961"/>
                <a:gd name="connsiteY2" fmla="*/ 241479 h 264476"/>
                <a:gd name="connsiteX3" fmla="*/ 413963 w 436961"/>
                <a:gd name="connsiteY3" fmla="*/ 264477 h 264476"/>
                <a:gd name="connsiteX4" fmla="*/ 22998 w 436961"/>
                <a:gd name="connsiteY4" fmla="*/ 264477 h 264476"/>
                <a:gd name="connsiteX5" fmla="*/ 0 w 436961"/>
                <a:gd name="connsiteY5" fmla="*/ 241479 h 264476"/>
                <a:gd name="connsiteX6" fmla="*/ 0 w 436961"/>
                <a:gd name="connsiteY6" fmla="*/ 0 h 26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961" h="264476">
                  <a:moveTo>
                    <a:pt x="0" y="0"/>
                  </a:moveTo>
                  <a:lnTo>
                    <a:pt x="436961" y="0"/>
                  </a:lnTo>
                  <a:lnTo>
                    <a:pt x="436961" y="241479"/>
                  </a:lnTo>
                  <a:cubicBezTo>
                    <a:pt x="436961" y="254180"/>
                    <a:pt x="426665" y="264477"/>
                    <a:pt x="413963" y="264477"/>
                  </a:cubicBezTo>
                  <a:lnTo>
                    <a:pt x="22998" y="264477"/>
                  </a:lnTo>
                  <a:cubicBezTo>
                    <a:pt x="10297" y="264477"/>
                    <a:pt x="0" y="254180"/>
                    <a:pt x="0" y="241479"/>
                  </a:cubicBezTo>
                  <a:lnTo>
                    <a:pt x="0" y="0"/>
                  </a:lnTo>
                  <a:close/>
                </a:path>
              </a:pathLst>
            </a:custGeom>
            <a:noFill/>
            <a:ln w="22622" cap="flat">
              <a:solidFill>
                <a:srgbClr val="0C112A"/>
              </a:solidFill>
              <a:prstDash val="solid"/>
              <a:round/>
            </a:ln>
          </p:spPr>
          <p:txBody>
            <a:bodyPr rtlCol="0" anchor="ctr"/>
            <a:lstStyle/>
            <a:p>
              <a:endParaRPr lang="zh-CN" altLang="en-US" sz="3600"/>
            </a:p>
          </p:txBody>
        </p:sp>
        <p:sp>
          <p:nvSpPr>
            <p:cNvPr id="25" name="任意多边形: 形状 24"/>
            <p:cNvSpPr/>
            <p:nvPr/>
          </p:nvSpPr>
          <p:spPr>
            <a:xfrm>
              <a:off x="5305419" y="1526115"/>
              <a:ext cx="436961" cy="137987"/>
            </a:xfrm>
            <a:custGeom>
              <a:avLst/>
              <a:gdLst>
                <a:gd name="connsiteX0" fmla="*/ 0 w 436961"/>
                <a:gd name="connsiteY0" fmla="*/ 22998 h 137987"/>
                <a:gd name="connsiteX1" fmla="*/ 22998 w 436961"/>
                <a:gd name="connsiteY1" fmla="*/ 0 h 137987"/>
                <a:gd name="connsiteX2" fmla="*/ 413963 w 436961"/>
                <a:gd name="connsiteY2" fmla="*/ 0 h 137987"/>
                <a:gd name="connsiteX3" fmla="*/ 436961 w 436961"/>
                <a:gd name="connsiteY3" fmla="*/ 22998 h 137987"/>
                <a:gd name="connsiteX4" fmla="*/ 436961 w 436961"/>
                <a:gd name="connsiteY4" fmla="*/ 137988 h 137987"/>
                <a:gd name="connsiteX5" fmla="*/ 0 w 436961"/>
                <a:gd name="connsiteY5" fmla="*/ 137988 h 137987"/>
                <a:gd name="connsiteX6" fmla="*/ 0 w 436961"/>
                <a:gd name="connsiteY6" fmla="*/ 22998 h 1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961" h="137987">
                  <a:moveTo>
                    <a:pt x="0" y="22998"/>
                  </a:moveTo>
                  <a:cubicBezTo>
                    <a:pt x="0" y="10297"/>
                    <a:pt x="10297" y="0"/>
                    <a:pt x="22998" y="0"/>
                  </a:cubicBezTo>
                  <a:lnTo>
                    <a:pt x="413963" y="0"/>
                  </a:lnTo>
                  <a:cubicBezTo>
                    <a:pt x="426665" y="0"/>
                    <a:pt x="436961" y="10297"/>
                    <a:pt x="436961" y="22998"/>
                  </a:cubicBezTo>
                  <a:lnTo>
                    <a:pt x="436961" y="137988"/>
                  </a:lnTo>
                  <a:lnTo>
                    <a:pt x="0" y="137988"/>
                  </a:lnTo>
                  <a:lnTo>
                    <a:pt x="0" y="22998"/>
                  </a:lnTo>
                  <a:close/>
                </a:path>
              </a:pathLst>
            </a:custGeom>
            <a:noFill/>
            <a:ln w="22622" cap="flat">
              <a:solidFill>
                <a:srgbClr val="0C112A"/>
              </a:solidFill>
              <a:prstDash val="solid"/>
              <a:round/>
            </a:ln>
          </p:spPr>
          <p:txBody>
            <a:bodyPr rtlCol="0" anchor="ctr"/>
            <a:lstStyle/>
            <a:p>
              <a:endParaRPr lang="zh-CN" altLang="en-US" sz="3600"/>
            </a:p>
          </p:txBody>
        </p:sp>
        <p:sp>
          <p:nvSpPr>
            <p:cNvPr id="26" name="任意多边形: 形状 25"/>
            <p:cNvSpPr/>
            <p:nvPr/>
          </p:nvSpPr>
          <p:spPr>
            <a:xfrm>
              <a:off x="5431908" y="1491618"/>
              <a:ext cx="11498" cy="91991"/>
            </a:xfrm>
            <a:custGeom>
              <a:avLst/>
              <a:gdLst>
                <a:gd name="connsiteX0" fmla="*/ 0 w 11498"/>
                <a:gd name="connsiteY0" fmla="*/ 0 h 91991"/>
                <a:gd name="connsiteX1" fmla="*/ 0 w 11498"/>
                <a:gd name="connsiteY1" fmla="*/ 91992 h 91991"/>
              </a:gdLst>
              <a:ahLst/>
              <a:cxnLst>
                <a:cxn ang="0">
                  <a:pos x="connsiteX0" y="connsiteY0"/>
                </a:cxn>
                <a:cxn ang="0">
                  <a:pos x="connsiteX1" y="connsiteY1"/>
                </a:cxn>
              </a:cxnLst>
              <a:rect l="l" t="t" r="r" b="b"/>
              <a:pathLst>
                <a:path w="11498" h="91991">
                  <a:moveTo>
                    <a:pt x="0" y="0"/>
                  </a:moveTo>
                  <a:lnTo>
                    <a:pt x="0" y="91992"/>
                  </a:lnTo>
                </a:path>
              </a:pathLst>
            </a:custGeom>
            <a:noFill/>
            <a:ln w="22622" cap="rnd">
              <a:solidFill>
                <a:srgbClr val="0C112A"/>
              </a:solidFill>
              <a:prstDash val="solid"/>
              <a:round/>
            </a:ln>
          </p:spPr>
          <p:txBody>
            <a:bodyPr rtlCol="0" anchor="ctr"/>
            <a:lstStyle/>
            <a:p>
              <a:endParaRPr lang="zh-CN" altLang="en-US" sz="3600"/>
            </a:p>
          </p:txBody>
        </p:sp>
        <p:sp>
          <p:nvSpPr>
            <p:cNvPr id="27" name="任意多边形: 形状 26"/>
            <p:cNvSpPr/>
            <p:nvPr/>
          </p:nvSpPr>
          <p:spPr>
            <a:xfrm>
              <a:off x="5615892" y="1491618"/>
              <a:ext cx="11498" cy="91991"/>
            </a:xfrm>
            <a:custGeom>
              <a:avLst/>
              <a:gdLst>
                <a:gd name="connsiteX0" fmla="*/ 0 w 11498"/>
                <a:gd name="connsiteY0" fmla="*/ 0 h 91991"/>
                <a:gd name="connsiteX1" fmla="*/ 0 w 11498"/>
                <a:gd name="connsiteY1" fmla="*/ 91992 h 91991"/>
              </a:gdLst>
              <a:ahLst/>
              <a:cxnLst>
                <a:cxn ang="0">
                  <a:pos x="connsiteX0" y="connsiteY0"/>
                </a:cxn>
                <a:cxn ang="0">
                  <a:pos x="connsiteX1" y="connsiteY1"/>
                </a:cxn>
              </a:cxnLst>
              <a:rect l="l" t="t" r="r" b="b"/>
              <a:pathLst>
                <a:path w="11498" h="91991">
                  <a:moveTo>
                    <a:pt x="0" y="0"/>
                  </a:moveTo>
                  <a:lnTo>
                    <a:pt x="0" y="91992"/>
                  </a:lnTo>
                </a:path>
              </a:pathLst>
            </a:custGeom>
            <a:noFill/>
            <a:ln w="22622" cap="rnd">
              <a:solidFill>
                <a:srgbClr val="0C112A"/>
              </a:solidFill>
              <a:prstDash val="solid"/>
              <a:round/>
            </a:ln>
          </p:spPr>
          <p:txBody>
            <a:bodyPr rtlCol="0" anchor="ctr"/>
            <a:lstStyle/>
            <a:p>
              <a:endParaRPr lang="zh-CN" altLang="en-US" sz="3600"/>
            </a:p>
          </p:txBody>
        </p:sp>
        <p:sp>
          <p:nvSpPr>
            <p:cNvPr id="28" name="任意多边形: 形状 27"/>
            <p:cNvSpPr/>
            <p:nvPr/>
          </p:nvSpPr>
          <p:spPr>
            <a:xfrm>
              <a:off x="5569896" y="1836588"/>
              <a:ext cx="68993" cy="11498"/>
            </a:xfrm>
            <a:custGeom>
              <a:avLst/>
              <a:gdLst>
                <a:gd name="connsiteX0" fmla="*/ 0 w 68993"/>
                <a:gd name="connsiteY0" fmla="*/ 0 h 11498"/>
                <a:gd name="connsiteX1" fmla="*/ 68994 w 68993"/>
                <a:gd name="connsiteY1" fmla="*/ 0 h 11498"/>
              </a:gdLst>
              <a:ahLst/>
              <a:cxnLst>
                <a:cxn ang="0">
                  <a:pos x="connsiteX0" y="connsiteY0"/>
                </a:cxn>
                <a:cxn ang="0">
                  <a:pos x="connsiteX1" y="connsiteY1"/>
                </a:cxn>
              </a:cxnLst>
              <a:rect l="l" t="t" r="r" b="b"/>
              <a:pathLst>
                <a:path w="68993" h="11498">
                  <a:moveTo>
                    <a:pt x="0" y="0"/>
                  </a:moveTo>
                  <a:lnTo>
                    <a:pt x="68994" y="0"/>
                  </a:lnTo>
                </a:path>
              </a:pathLst>
            </a:custGeom>
            <a:noFill/>
            <a:ln w="22622" cap="rnd">
              <a:solidFill>
                <a:srgbClr val="0C112A"/>
              </a:solidFill>
              <a:prstDash val="solid"/>
              <a:round/>
            </a:ln>
          </p:spPr>
          <p:txBody>
            <a:bodyPr rtlCol="0" anchor="ctr"/>
            <a:lstStyle/>
            <a:p>
              <a:endParaRPr lang="zh-CN" altLang="en-US" sz="3600"/>
            </a:p>
          </p:txBody>
        </p:sp>
        <p:sp>
          <p:nvSpPr>
            <p:cNvPr id="29" name="任意多边形: 形状 28"/>
            <p:cNvSpPr/>
            <p:nvPr/>
          </p:nvSpPr>
          <p:spPr>
            <a:xfrm>
              <a:off x="5408910" y="1836588"/>
              <a:ext cx="68993" cy="11498"/>
            </a:xfrm>
            <a:custGeom>
              <a:avLst/>
              <a:gdLst>
                <a:gd name="connsiteX0" fmla="*/ 0 w 68993"/>
                <a:gd name="connsiteY0" fmla="*/ 0 h 11498"/>
                <a:gd name="connsiteX1" fmla="*/ 68994 w 68993"/>
                <a:gd name="connsiteY1" fmla="*/ 0 h 11498"/>
              </a:gdLst>
              <a:ahLst/>
              <a:cxnLst>
                <a:cxn ang="0">
                  <a:pos x="connsiteX0" y="connsiteY0"/>
                </a:cxn>
                <a:cxn ang="0">
                  <a:pos x="connsiteX1" y="connsiteY1"/>
                </a:cxn>
              </a:cxnLst>
              <a:rect l="l" t="t" r="r" b="b"/>
              <a:pathLst>
                <a:path w="68993" h="11498">
                  <a:moveTo>
                    <a:pt x="0" y="0"/>
                  </a:moveTo>
                  <a:lnTo>
                    <a:pt x="68994" y="0"/>
                  </a:lnTo>
                </a:path>
              </a:pathLst>
            </a:custGeom>
            <a:noFill/>
            <a:ln w="22622" cap="rnd">
              <a:solidFill>
                <a:srgbClr val="0C112A"/>
              </a:solidFill>
              <a:prstDash val="solid"/>
              <a:round/>
            </a:ln>
          </p:spPr>
          <p:txBody>
            <a:bodyPr rtlCol="0" anchor="ctr"/>
            <a:lstStyle/>
            <a:p>
              <a:endParaRPr lang="zh-CN" altLang="en-US" sz="3600"/>
            </a:p>
          </p:txBody>
        </p:sp>
        <p:sp>
          <p:nvSpPr>
            <p:cNvPr id="30" name="任意多边形: 形状 29"/>
            <p:cNvSpPr/>
            <p:nvPr/>
          </p:nvSpPr>
          <p:spPr>
            <a:xfrm>
              <a:off x="5569896" y="1744596"/>
              <a:ext cx="68993" cy="11498"/>
            </a:xfrm>
            <a:custGeom>
              <a:avLst/>
              <a:gdLst>
                <a:gd name="connsiteX0" fmla="*/ 0 w 68993"/>
                <a:gd name="connsiteY0" fmla="*/ 0 h 11498"/>
                <a:gd name="connsiteX1" fmla="*/ 68994 w 68993"/>
                <a:gd name="connsiteY1" fmla="*/ 0 h 11498"/>
              </a:gdLst>
              <a:ahLst/>
              <a:cxnLst>
                <a:cxn ang="0">
                  <a:pos x="connsiteX0" y="connsiteY0"/>
                </a:cxn>
                <a:cxn ang="0">
                  <a:pos x="connsiteX1" y="connsiteY1"/>
                </a:cxn>
              </a:cxnLst>
              <a:rect l="l" t="t" r="r" b="b"/>
              <a:pathLst>
                <a:path w="68993" h="11498">
                  <a:moveTo>
                    <a:pt x="0" y="0"/>
                  </a:moveTo>
                  <a:lnTo>
                    <a:pt x="68994" y="0"/>
                  </a:lnTo>
                </a:path>
              </a:pathLst>
            </a:custGeom>
            <a:noFill/>
            <a:ln w="22622" cap="rnd">
              <a:solidFill>
                <a:srgbClr val="0C112A"/>
              </a:solidFill>
              <a:prstDash val="solid"/>
              <a:round/>
            </a:ln>
          </p:spPr>
          <p:txBody>
            <a:bodyPr rtlCol="0" anchor="ctr"/>
            <a:lstStyle/>
            <a:p>
              <a:endParaRPr lang="zh-CN" altLang="en-US" sz="3600"/>
            </a:p>
          </p:txBody>
        </p:sp>
        <p:sp>
          <p:nvSpPr>
            <p:cNvPr id="31" name="任意多边形: 形状 30"/>
            <p:cNvSpPr/>
            <p:nvPr/>
          </p:nvSpPr>
          <p:spPr>
            <a:xfrm>
              <a:off x="5408910" y="1744596"/>
              <a:ext cx="68993" cy="11498"/>
            </a:xfrm>
            <a:custGeom>
              <a:avLst/>
              <a:gdLst>
                <a:gd name="connsiteX0" fmla="*/ 0 w 68993"/>
                <a:gd name="connsiteY0" fmla="*/ 0 h 11498"/>
                <a:gd name="connsiteX1" fmla="*/ 68994 w 68993"/>
                <a:gd name="connsiteY1" fmla="*/ 0 h 11498"/>
              </a:gdLst>
              <a:ahLst/>
              <a:cxnLst>
                <a:cxn ang="0">
                  <a:pos x="connsiteX0" y="connsiteY0"/>
                </a:cxn>
                <a:cxn ang="0">
                  <a:pos x="connsiteX1" y="connsiteY1"/>
                </a:cxn>
              </a:cxnLst>
              <a:rect l="l" t="t" r="r" b="b"/>
              <a:pathLst>
                <a:path w="68993" h="11498">
                  <a:moveTo>
                    <a:pt x="0" y="0"/>
                  </a:moveTo>
                  <a:lnTo>
                    <a:pt x="68994" y="0"/>
                  </a:lnTo>
                </a:path>
              </a:pathLst>
            </a:custGeom>
            <a:noFill/>
            <a:ln w="22622" cap="rnd">
              <a:solidFill>
                <a:srgbClr val="0C112A"/>
              </a:solidFill>
              <a:prstDash val="solid"/>
              <a:round/>
            </a:ln>
          </p:spPr>
          <p:txBody>
            <a:bodyPr rtlCol="0" anchor="ctr"/>
            <a:lstStyle/>
            <a:p>
              <a:endParaRPr lang="zh-CN" altLang="en-US" sz="3600"/>
            </a:p>
          </p:txBody>
        </p:sp>
      </p:grpSp>
      <p:pic>
        <p:nvPicPr>
          <p:cNvPr id="32" name="图形 3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22550" y="3415741"/>
            <a:ext cx="734940" cy="734936"/>
          </a:xfrm>
          <a:prstGeom prst="rect">
            <a:avLst/>
          </a:prstGeom>
        </p:spPr>
      </p:pic>
      <p:pic>
        <p:nvPicPr>
          <p:cNvPr id="33" name="图形 3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86740" y="3415741"/>
            <a:ext cx="734940" cy="734936"/>
          </a:xfrm>
          <a:prstGeom prst="rect">
            <a:avLst/>
          </a:prstGeom>
        </p:spPr>
      </p:pic>
      <p:sp>
        <p:nvSpPr>
          <p:cNvPr id="34" name="矩形: 圆角 33"/>
          <p:cNvSpPr/>
          <p:nvPr/>
        </p:nvSpPr>
        <p:spPr>
          <a:xfrm>
            <a:off x="1579642" y="2690961"/>
            <a:ext cx="21291348" cy="9421513"/>
          </a:xfrm>
          <a:prstGeom prst="roundRect">
            <a:avLst>
              <a:gd name="adj" fmla="val 10729"/>
            </a:avLst>
          </a:prstGeom>
          <a:noFill/>
          <a:ln w="19050">
            <a:solidFill>
              <a:srgbClr val="4BCA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5" name="文本框 34"/>
          <p:cNvSpPr txBox="1"/>
          <p:nvPr/>
        </p:nvSpPr>
        <p:spPr>
          <a:xfrm>
            <a:off x="2867305" y="3611344"/>
            <a:ext cx="3862930" cy="829945"/>
          </a:xfrm>
          <a:prstGeom prst="rect">
            <a:avLst/>
          </a:prstGeom>
          <a:noFill/>
        </p:spPr>
        <p:txBody>
          <a:bodyPr wrap="square" rtlCol="0">
            <a:spAutoFit/>
          </a:bodyPr>
          <a:lstStyle/>
          <a:p>
            <a:r>
              <a:rPr lang="zh-CN" altLang="en-US" sz="4800" dirty="0">
                <a:solidFill>
                  <a:srgbClr val="4BCAE3"/>
                </a:solidFill>
                <a:latin typeface="阿里巴巴普惠体 B" panose="00020600040101010101" charset="-122"/>
                <a:ea typeface="阿里巴巴普惠体 B" panose="00020600040101010101" charset="-122"/>
              </a:rPr>
              <a:t>经费预算</a:t>
            </a:r>
          </a:p>
        </p:txBody>
      </p:sp>
      <p:sp>
        <p:nvSpPr>
          <p:cNvPr id="36" name="文本框 35"/>
          <p:cNvSpPr txBox="1"/>
          <p:nvPr/>
        </p:nvSpPr>
        <p:spPr>
          <a:xfrm>
            <a:off x="2887490" y="4338774"/>
            <a:ext cx="2664771" cy="521970"/>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rPr>
              <a:t>Budgeting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8" name="椭圆 7"/>
          <p:cNvSpPr/>
          <p:nvPr/>
        </p:nvSpPr>
        <p:spPr>
          <a:xfrm>
            <a:off x="580119" y="576735"/>
            <a:ext cx="1606495" cy="16064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13" name="组合 12"/>
          <p:cNvGrpSpPr/>
          <p:nvPr/>
        </p:nvGrpSpPr>
        <p:grpSpPr>
          <a:xfrm>
            <a:off x="2186613" y="641355"/>
            <a:ext cx="5464200" cy="1383700"/>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投入预估</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Invest In The Budget</a:t>
              </a:r>
            </a:p>
          </p:txBody>
        </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pic>
        <p:nvPicPr>
          <p:cNvPr id="14" name="图形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868" y="1015483"/>
            <a:ext cx="728996" cy="728996"/>
          </a:xfrm>
          <a:prstGeom prst="rect">
            <a:avLst/>
          </a:prstGeom>
        </p:spPr>
      </p:pic>
      <p:sp>
        <p:nvSpPr>
          <p:cNvPr id="18" name="五边形 17"/>
          <p:cNvSpPr/>
          <p:nvPr/>
        </p:nvSpPr>
        <p:spPr>
          <a:xfrm>
            <a:off x="5911626" y="1754191"/>
            <a:ext cx="12559551" cy="11961472"/>
          </a:xfrm>
          <a:prstGeom prst="pentagon">
            <a:avLst/>
          </a:prstGeom>
          <a:solidFill>
            <a:schemeClr val="bg1"/>
          </a:solidFill>
          <a:ln w="6350">
            <a:solidFill>
              <a:srgbClr val="0C112A">
                <a:alpha val="46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71" tIns="91435" rIns="182871" bIns="91435" numCol="1" spcCol="0" rtlCol="0" fromWordArt="0" anchor="ctr" anchorCtr="0" forceAA="0" compatLnSpc="1">
            <a:noAutofit/>
          </a:bodyPr>
          <a:lstStyle/>
          <a:p>
            <a:pPr algn="ctr"/>
            <a:endParaRPr lang="zh-CN" altLang="en-US" sz="3600"/>
          </a:p>
        </p:txBody>
      </p:sp>
      <p:sp>
        <p:nvSpPr>
          <p:cNvPr id="19" name="五边形 18"/>
          <p:cNvSpPr/>
          <p:nvPr/>
        </p:nvSpPr>
        <p:spPr>
          <a:xfrm>
            <a:off x="8610177" y="4324238"/>
            <a:ext cx="7162448" cy="6821377"/>
          </a:xfrm>
          <a:prstGeom prst="pentagon">
            <a:avLst/>
          </a:prstGeom>
          <a:solidFill>
            <a:srgbClr val="FBFBFB"/>
          </a:solidFill>
          <a:ln w="6350">
            <a:solidFill>
              <a:srgbClr val="0C112A">
                <a:alpha val="74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71" tIns="91435" rIns="182871" bIns="91435" numCol="1" spcCol="0" rtlCol="0" fromWordArt="0" anchor="ctr" anchorCtr="0" forceAA="0" compatLnSpc="1">
            <a:noAutofit/>
          </a:bodyPr>
          <a:lstStyle/>
          <a:p>
            <a:pPr algn="ctr"/>
            <a:endParaRPr lang="zh-CN" altLang="en-US" sz="3600"/>
          </a:p>
        </p:txBody>
      </p:sp>
      <p:sp>
        <p:nvSpPr>
          <p:cNvPr id="20" name="五边形 19"/>
          <p:cNvSpPr/>
          <p:nvPr/>
        </p:nvSpPr>
        <p:spPr>
          <a:xfrm>
            <a:off x="9191874" y="4878237"/>
            <a:ext cx="5999053" cy="5713379"/>
          </a:xfrm>
          <a:prstGeom prst="pentagon">
            <a:avLst/>
          </a:prstGeom>
          <a:solidFill>
            <a:srgbClr val="ADE7F2"/>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71" tIns="91435" rIns="182871" bIns="91435" numCol="1" spcCol="0" rtlCol="0" fromWordArt="0" anchor="ctr" anchorCtr="0" forceAA="0" compatLnSpc="1">
            <a:noAutofit/>
          </a:bodyPr>
          <a:lstStyle/>
          <a:p>
            <a:pPr algn="ctr"/>
            <a:endParaRPr lang="zh-CN" altLang="en-US" sz="3600" dirty="0"/>
          </a:p>
        </p:txBody>
      </p:sp>
      <p:grpSp>
        <p:nvGrpSpPr>
          <p:cNvPr id="41" name="组合 40"/>
          <p:cNvGrpSpPr/>
          <p:nvPr/>
        </p:nvGrpSpPr>
        <p:grpSpPr>
          <a:xfrm>
            <a:off x="9137611" y="7122889"/>
            <a:ext cx="6337433" cy="1130480"/>
            <a:chOff x="6658690" y="1695330"/>
            <a:chExt cx="3168872" cy="565268"/>
          </a:xfrm>
        </p:grpSpPr>
        <p:sp>
          <p:nvSpPr>
            <p:cNvPr id="42" name="文本框 41"/>
            <p:cNvSpPr txBox="1"/>
            <p:nvPr/>
          </p:nvSpPr>
          <p:spPr>
            <a:xfrm>
              <a:off x="7162455" y="1695330"/>
              <a:ext cx="2161342" cy="414993"/>
            </a:xfrm>
            <a:prstGeom prst="rect">
              <a:avLst/>
            </a:prstGeom>
            <a:noFill/>
          </p:spPr>
          <p:txBody>
            <a:bodyPr wrap="square" rtlCol="0">
              <a:spAutoFit/>
            </a:bodyPr>
            <a:lstStyle/>
            <a:p>
              <a:pPr algn="ctr"/>
              <a:r>
                <a:rPr lang="zh-CN" altLang="en-US" sz="48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预期达到目标</a:t>
              </a:r>
            </a:p>
          </p:txBody>
        </p:sp>
        <p:sp>
          <p:nvSpPr>
            <p:cNvPr id="43" name="文本框 42"/>
            <p:cNvSpPr txBox="1"/>
            <p:nvPr/>
          </p:nvSpPr>
          <p:spPr>
            <a:xfrm>
              <a:off x="6658690" y="2030399"/>
              <a:ext cx="3168872" cy="230199"/>
            </a:xfrm>
            <a:prstGeom prst="rect">
              <a:avLst/>
            </a:prstGeom>
            <a:noFill/>
          </p:spPr>
          <p:txBody>
            <a:bodyPr wrap="square" rtlCol="0">
              <a:spAutoFit/>
            </a:bodyPr>
            <a:lstStyle/>
            <a:p>
              <a:pPr algn="ctr"/>
              <a:r>
                <a:rPr lang="en-US" altLang="zh-CN" sz="2400" dirty="0">
                  <a:solidFill>
                    <a:srgbClr val="0C112A"/>
                  </a:solidFill>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Expected To Reach The Target</a:t>
              </a:r>
            </a:p>
          </p:txBody>
        </p:sp>
      </p:grpSp>
      <p:grpSp>
        <p:nvGrpSpPr>
          <p:cNvPr id="44" name="组合 43"/>
          <p:cNvGrpSpPr/>
          <p:nvPr/>
        </p:nvGrpSpPr>
        <p:grpSpPr>
          <a:xfrm>
            <a:off x="3465048" y="10379823"/>
            <a:ext cx="3017320" cy="1764075"/>
            <a:chOff x="584345" y="2936272"/>
            <a:chExt cx="1508734" cy="882081"/>
          </a:xfrm>
        </p:grpSpPr>
        <p:sp>
          <p:nvSpPr>
            <p:cNvPr id="45" name="文本框 44"/>
            <p:cNvSpPr txBox="1"/>
            <p:nvPr/>
          </p:nvSpPr>
          <p:spPr>
            <a:xfrm>
              <a:off x="666255" y="3256033"/>
              <a:ext cx="1344914" cy="562320"/>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a:t>
              </a:r>
            </a:p>
          </p:txBody>
        </p:sp>
        <p:sp>
          <p:nvSpPr>
            <p:cNvPr id="46" name="文本框 45"/>
            <p:cNvSpPr txBox="1"/>
            <p:nvPr/>
          </p:nvSpPr>
          <p:spPr>
            <a:xfrm>
              <a:off x="584345" y="2936272"/>
              <a:ext cx="1508734"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rPr>
                <a:t>预期目标一</a:t>
              </a:r>
            </a:p>
          </p:txBody>
        </p:sp>
      </p:grpSp>
      <p:grpSp>
        <p:nvGrpSpPr>
          <p:cNvPr id="47" name="组合 46"/>
          <p:cNvGrpSpPr/>
          <p:nvPr/>
        </p:nvGrpSpPr>
        <p:grpSpPr>
          <a:xfrm>
            <a:off x="17544214" y="10379823"/>
            <a:ext cx="3017320" cy="1764075"/>
            <a:chOff x="584345" y="2936272"/>
            <a:chExt cx="1508734" cy="882081"/>
          </a:xfrm>
        </p:grpSpPr>
        <p:sp>
          <p:nvSpPr>
            <p:cNvPr id="48" name="文本框 47"/>
            <p:cNvSpPr txBox="1"/>
            <p:nvPr/>
          </p:nvSpPr>
          <p:spPr>
            <a:xfrm>
              <a:off x="666255" y="3256033"/>
              <a:ext cx="1344914" cy="562320"/>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a:t>
              </a:r>
            </a:p>
          </p:txBody>
        </p:sp>
        <p:sp>
          <p:nvSpPr>
            <p:cNvPr id="49" name="文本框 48"/>
            <p:cNvSpPr txBox="1"/>
            <p:nvPr/>
          </p:nvSpPr>
          <p:spPr>
            <a:xfrm>
              <a:off x="584345" y="2936272"/>
              <a:ext cx="1508734"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rPr>
                <a:t>预期目标五</a:t>
              </a:r>
            </a:p>
          </p:txBody>
        </p:sp>
      </p:grpSp>
      <p:grpSp>
        <p:nvGrpSpPr>
          <p:cNvPr id="51" name="组合 50"/>
          <p:cNvGrpSpPr/>
          <p:nvPr/>
        </p:nvGrpSpPr>
        <p:grpSpPr>
          <a:xfrm>
            <a:off x="2867175" y="5776281"/>
            <a:ext cx="3017320" cy="1764075"/>
            <a:chOff x="584345" y="2936272"/>
            <a:chExt cx="1508734" cy="882081"/>
          </a:xfrm>
        </p:grpSpPr>
        <p:sp>
          <p:nvSpPr>
            <p:cNvPr id="52" name="文本框 51"/>
            <p:cNvSpPr txBox="1"/>
            <p:nvPr/>
          </p:nvSpPr>
          <p:spPr>
            <a:xfrm>
              <a:off x="666255" y="3256033"/>
              <a:ext cx="1344914" cy="562320"/>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a:t>
              </a:r>
            </a:p>
          </p:txBody>
        </p:sp>
        <p:sp>
          <p:nvSpPr>
            <p:cNvPr id="53" name="文本框 52"/>
            <p:cNvSpPr txBox="1"/>
            <p:nvPr/>
          </p:nvSpPr>
          <p:spPr>
            <a:xfrm>
              <a:off x="584345" y="2936272"/>
              <a:ext cx="1508734"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rPr>
                <a:t>预期目标二</a:t>
              </a:r>
            </a:p>
          </p:txBody>
        </p:sp>
      </p:grpSp>
      <p:grpSp>
        <p:nvGrpSpPr>
          <p:cNvPr id="54" name="组合 53"/>
          <p:cNvGrpSpPr/>
          <p:nvPr/>
        </p:nvGrpSpPr>
        <p:grpSpPr>
          <a:xfrm>
            <a:off x="18889062" y="5776281"/>
            <a:ext cx="3017320" cy="1764075"/>
            <a:chOff x="584345" y="2936272"/>
            <a:chExt cx="1508734" cy="882081"/>
          </a:xfrm>
        </p:grpSpPr>
        <p:sp>
          <p:nvSpPr>
            <p:cNvPr id="55" name="文本框 54"/>
            <p:cNvSpPr txBox="1"/>
            <p:nvPr/>
          </p:nvSpPr>
          <p:spPr>
            <a:xfrm>
              <a:off x="666255" y="3256033"/>
              <a:ext cx="1344914" cy="562320"/>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a:t>
              </a:r>
            </a:p>
          </p:txBody>
        </p:sp>
        <p:sp>
          <p:nvSpPr>
            <p:cNvPr id="56" name="文本框 55"/>
            <p:cNvSpPr txBox="1"/>
            <p:nvPr/>
          </p:nvSpPr>
          <p:spPr>
            <a:xfrm>
              <a:off x="584345" y="2936272"/>
              <a:ext cx="1508734"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rPr>
                <a:t>预期目标四</a:t>
              </a:r>
            </a:p>
          </p:txBody>
        </p:sp>
      </p:grpSp>
      <p:grpSp>
        <p:nvGrpSpPr>
          <p:cNvPr id="57" name="组合 56"/>
          <p:cNvGrpSpPr/>
          <p:nvPr/>
        </p:nvGrpSpPr>
        <p:grpSpPr>
          <a:xfrm>
            <a:off x="10760419" y="2570385"/>
            <a:ext cx="3017320" cy="1764075"/>
            <a:chOff x="584345" y="2936272"/>
            <a:chExt cx="1508734" cy="882081"/>
          </a:xfrm>
        </p:grpSpPr>
        <p:sp>
          <p:nvSpPr>
            <p:cNvPr id="58" name="文本框 57"/>
            <p:cNvSpPr txBox="1"/>
            <p:nvPr/>
          </p:nvSpPr>
          <p:spPr>
            <a:xfrm>
              <a:off x="666255" y="3256033"/>
              <a:ext cx="1344914" cy="562320"/>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a:t>
              </a:r>
            </a:p>
          </p:txBody>
        </p:sp>
        <p:sp>
          <p:nvSpPr>
            <p:cNvPr id="59" name="文本框 58"/>
            <p:cNvSpPr txBox="1"/>
            <p:nvPr/>
          </p:nvSpPr>
          <p:spPr>
            <a:xfrm>
              <a:off x="584345" y="2936272"/>
              <a:ext cx="1508734"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rPr>
                <a:t>预期目标三</a:t>
              </a:r>
            </a:p>
          </p:txBody>
        </p:sp>
      </p:grpSp>
      <p:sp>
        <p:nvSpPr>
          <p:cNvPr id="2" name="椭圆 1"/>
          <p:cNvSpPr/>
          <p:nvPr/>
        </p:nvSpPr>
        <p:spPr>
          <a:xfrm>
            <a:off x="18099705" y="6134564"/>
            <a:ext cx="562414" cy="562414"/>
          </a:xfrm>
          <a:prstGeom prst="ellipse">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0" name="椭圆 59"/>
          <p:cNvSpPr/>
          <p:nvPr/>
        </p:nvSpPr>
        <p:spPr>
          <a:xfrm>
            <a:off x="16786927" y="10379823"/>
            <a:ext cx="562414" cy="562414"/>
          </a:xfrm>
          <a:prstGeom prst="ellipse">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1" name="椭圆 60"/>
          <p:cNvSpPr/>
          <p:nvPr/>
        </p:nvSpPr>
        <p:spPr>
          <a:xfrm>
            <a:off x="5738914" y="6134564"/>
            <a:ext cx="562414" cy="562414"/>
          </a:xfrm>
          <a:prstGeom prst="ellipse">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2" name="椭圆 61"/>
          <p:cNvSpPr/>
          <p:nvPr/>
        </p:nvSpPr>
        <p:spPr>
          <a:xfrm>
            <a:off x="7030099" y="10379823"/>
            <a:ext cx="562414" cy="562414"/>
          </a:xfrm>
          <a:prstGeom prst="ellipse">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3" name="椭圆 62"/>
          <p:cNvSpPr/>
          <p:nvPr/>
        </p:nvSpPr>
        <p:spPr>
          <a:xfrm>
            <a:off x="11987871" y="1503085"/>
            <a:ext cx="562414" cy="562414"/>
          </a:xfrm>
          <a:prstGeom prst="ellipse">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4149508" y="3495577"/>
            <a:ext cx="16083786" cy="2799715"/>
          </a:xfrm>
          <a:prstGeom prst="rect">
            <a:avLst/>
          </a:prstGeom>
          <a:noFill/>
        </p:spPr>
        <p:txBody>
          <a:bodyPr wrap="square" rtlCol="0">
            <a:spAutoFit/>
          </a:bodyPr>
          <a:lstStyle/>
          <a:p>
            <a:pPr algn="ctr"/>
            <a:r>
              <a:rPr lang="en-US" altLang="zh-CN" sz="17600" dirty="0">
                <a:solidFill>
                  <a:srgbClr val="ADE7F2">
                    <a:alpha val="30000"/>
                  </a:srgbClr>
                </a:solidFill>
                <a:latin typeface="阿里巴巴普惠体 B" panose="00020600040101010101" charset="-122"/>
                <a:ea typeface="阿里巴巴普惠体 B" panose="00020600040101010101" charset="-122"/>
                <a:cs typeface="OPPOSans H" panose="00020600040101010101" pitchFamily="18" charset="-122"/>
              </a:rPr>
              <a:t>THANK YOU</a:t>
            </a:r>
          </a:p>
        </p:txBody>
      </p:sp>
      <p:grpSp>
        <p:nvGrpSpPr>
          <p:cNvPr id="4" name="组合 3"/>
          <p:cNvGrpSpPr/>
          <p:nvPr/>
        </p:nvGrpSpPr>
        <p:grpSpPr>
          <a:xfrm>
            <a:off x="12027289" y="6463023"/>
            <a:ext cx="12343895" cy="9872665"/>
            <a:chOff x="6013940" y="3033713"/>
            <a:chExt cx="6172251" cy="4936575"/>
          </a:xfrm>
        </p:grpSpPr>
        <p:sp>
          <p:nvSpPr>
            <p:cNvPr id="5" name="任意多边形: 形状 4"/>
            <p:cNvSpPr/>
            <p:nvPr/>
          </p:nvSpPr>
          <p:spPr>
            <a:xfrm flipH="1">
              <a:off x="6585241" y="3419581"/>
              <a:ext cx="5571652" cy="4464800"/>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3000162">
                  <a:moveTo>
                    <a:pt x="0" y="69393"/>
                  </a:moveTo>
                  <a:cubicBezTo>
                    <a:pt x="402492" y="-4853"/>
                    <a:pt x="804984" y="-79099"/>
                    <a:pt x="1101969" y="186624"/>
                  </a:cubicBezTo>
                  <a:cubicBezTo>
                    <a:pt x="1398954" y="452347"/>
                    <a:pt x="1371600" y="1429270"/>
                    <a:pt x="1781908" y="1663731"/>
                  </a:cubicBezTo>
                  <a:cubicBezTo>
                    <a:pt x="2192216" y="1898193"/>
                    <a:pt x="2997200" y="1370655"/>
                    <a:pt x="3563815" y="1593393"/>
                  </a:cubicBezTo>
                  <a:cubicBezTo>
                    <a:pt x="4130430" y="1816131"/>
                    <a:pt x="4656015" y="2408146"/>
                    <a:pt x="5181600" y="3000162"/>
                  </a:cubicBezTo>
                </a:path>
              </a:pathLst>
            </a:custGeom>
            <a:noFill/>
            <a:ln w="12700" cap="flat" cmpd="sng" algn="ctr">
              <a:solidFill>
                <a:srgbClr val="0C112A">
                  <a:alpha val="16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lt1">
                    <a:lumMod val="100000"/>
                  </a:schemeClr>
                </a:solidFill>
              </a:endParaRPr>
            </a:p>
          </p:txBody>
        </p:sp>
        <p:sp>
          <p:nvSpPr>
            <p:cNvPr id="6" name="任意多边形: 形状 5"/>
            <p:cNvSpPr/>
            <p:nvPr/>
          </p:nvSpPr>
          <p:spPr>
            <a:xfrm flipH="1">
              <a:off x="6013940" y="3033713"/>
              <a:ext cx="6172251" cy="4936575"/>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 name="connsiteX0-1" fmla="*/ 0 w 5181600"/>
                <a:gd name="connsiteY0-2" fmla="*/ 47448 h 2978217"/>
                <a:gd name="connsiteX1-3" fmla="*/ 1101969 w 5181600"/>
                <a:gd name="connsiteY1-4" fmla="*/ 164679 h 2978217"/>
                <a:gd name="connsiteX2-5" fmla="*/ 1665696 w 5181600"/>
                <a:gd name="connsiteY2-6" fmla="*/ 1226741 h 2978217"/>
                <a:gd name="connsiteX3-7" fmla="*/ 3563815 w 5181600"/>
                <a:gd name="connsiteY3-8" fmla="*/ 1571448 h 2978217"/>
                <a:gd name="connsiteX4-9" fmla="*/ 5181600 w 5181600"/>
                <a:gd name="connsiteY4-10" fmla="*/ 2978217 h 2978217"/>
                <a:gd name="connsiteX0-11" fmla="*/ 0 w 5181600"/>
                <a:gd name="connsiteY0-12" fmla="*/ 47448 h 2978217"/>
                <a:gd name="connsiteX1-13" fmla="*/ 1101969 w 5181600"/>
                <a:gd name="connsiteY1-14" fmla="*/ 164679 h 2978217"/>
                <a:gd name="connsiteX2-15" fmla="*/ 1665696 w 5181600"/>
                <a:gd name="connsiteY2-16" fmla="*/ 1226741 h 2978217"/>
                <a:gd name="connsiteX3-17" fmla="*/ 3846045 w 5181600"/>
                <a:gd name="connsiteY3-18" fmla="*/ 1405430 h 2978217"/>
                <a:gd name="connsiteX4-19" fmla="*/ 5181600 w 5181600"/>
                <a:gd name="connsiteY4-20" fmla="*/ 2978217 h 29782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81600" h="2978217">
                  <a:moveTo>
                    <a:pt x="0" y="47448"/>
                  </a:moveTo>
                  <a:cubicBezTo>
                    <a:pt x="402492" y="-26798"/>
                    <a:pt x="824353" y="-31870"/>
                    <a:pt x="1101969" y="164679"/>
                  </a:cubicBezTo>
                  <a:cubicBezTo>
                    <a:pt x="1379585" y="361228"/>
                    <a:pt x="1208350" y="1019949"/>
                    <a:pt x="1665696" y="1226741"/>
                  </a:cubicBezTo>
                  <a:cubicBezTo>
                    <a:pt x="2123042" y="1433533"/>
                    <a:pt x="3279430" y="1182692"/>
                    <a:pt x="3846045" y="1405430"/>
                  </a:cubicBezTo>
                  <a:cubicBezTo>
                    <a:pt x="4412660" y="1628168"/>
                    <a:pt x="4656015" y="2386201"/>
                    <a:pt x="5181600" y="2978217"/>
                  </a:cubicBezTo>
                </a:path>
              </a:pathLst>
            </a:custGeom>
            <a:noFill/>
            <a:ln>
              <a:solidFill>
                <a:srgbClr val="0C112A">
                  <a:alpha val="1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grpSp>
      <p:grpSp>
        <p:nvGrpSpPr>
          <p:cNvPr id="7" name="组合 6"/>
          <p:cNvGrpSpPr/>
          <p:nvPr/>
        </p:nvGrpSpPr>
        <p:grpSpPr>
          <a:xfrm>
            <a:off x="11621" y="6423811"/>
            <a:ext cx="12343895" cy="9872665"/>
            <a:chOff x="5811" y="3014106"/>
            <a:chExt cx="6172251" cy="4936575"/>
          </a:xfrm>
        </p:grpSpPr>
        <p:sp>
          <p:nvSpPr>
            <p:cNvPr id="8" name="任意多边形: 形状 7"/>
            <p:cNvSpPr/>
            <p:nvPr/>
          </p:nvSpPr>
          <p:spPr>
            <a:xfrm>
              <a:off x="35109" y="3399974"/>
              <a:ext cx="5571652" cy="4464800"/>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3000162">
                  <a:moveTo>
                    <a:pt x="0" y="69393"/>
                  </a:moveTo>
                  <a:cubicBezTo>
                    <a:pt x="402492" y="-4853"/>
                    <a:pt x="804984" y="-79099"/>
                    <a:pt x="1101969" y="186624"/>
                  </a:cubicBezTo>
                  <a:cubicBezTo>
                    <a:pt x="1398954" y="452347"/>
                    <a:pt x="1371600" y="1429270"/>
                    <a:pt x="1781908" y="1663731"/>
                  </a:cubicBezTo>
                  <a:cubicBezTo>
                    <a:pt x="2192216" y="1898193"/>
                    <a:pt x="2997200" y="1370655"/>
                    <a:pt x="3563815" y="1593393"/>
                  </a:cubicBezTo>
                  <a:cubicBezTo>
                    <a:pt x="4130430" y="1816131"/>
                    <a:pt x="4656015" y="2408146"/>
                    <a:pt x="5181600" y="3000162"/>
                  </a:cubicBezTo>
                </a:path>
              </a:pathLst>
            </a:custGeom>
            <a:noFill/>
            <a:ln w="12700" cap="flat" cmpd="sng" algn="ctr">
              <a:solidFill>
                <a:srgbClr val="0C112A">
                  <a:alpha val="16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lt1">
                    <a:lumMod val="100000"/>
                  </a:schemeClr>
                </a:solidFill>
              </a:endParaRPr>
            </a:p>
          </p:txBody>
        </p:sp>
        <p:sp>
          <p:nvSpPr>
            <p:cNvPr id="9" name="任意多边形: 形状 8"/>
            <p:cNvSpPr/>
            <p:nvPr/>
          </p:nvSpPr>
          <p:spPr>
            <a:xfrm>
              <a:off x="5811" y="3014106"/>
              <a:ext cx="6172251" cy="4936575"/>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 name="connsiteX0-1" fmla="*/ 0 w 5181600"/>
                <a:gd name="connsiteY0-2" fmla="*/ 47448 h 2978217"/>
                <a:gd name="connsiteX1-3" fmla="*/ 1101969 w 5181600"/>
                <a:gd name="connsiteY1-4" fmla="*/ 164679 h 2978217"/>
                <a:gd name="connsiteX2-5" fmla="*/ 1665696 w 5181600"/>
                <a:gd name="connsiteY2-6" fmla="*/ 1226741 h 2978217"/>
                <a:gd name="connsiteX3-7" fmla="*/ 3563815 w 5181600"/>
                <a:gd name="connsiteY3-8" fmla="*/ 1571448 h 2978217"/>
                <a:gd name="connsiteX4-9" fmla="*/ 5181600 w 5181600"/>
                <a:gd name="connsiteY4-10" fmla="*/ 2978217 h 2978217"/>
                <a:gd name="connsiteX0-11" fmla="*/ 0 w 5181600"/>
                <a:gd name="connsiteY0-12" fmla="*/ 47448 h 2978217"/>
                <a:gd name="connsiteX1-13" fmla="*/ 1101969 w 5181600"/>
                <a:gd name="connsiteY1-14" fmla="*/ 164679 h 2978217"/>
                <a:gd name="connsiteX2-15" fmla="*/ 1665696 w 5181600"/>
                <a:gd name="connsiteY2-16" fmla="*/ 1226741 h 2978217"/>
                <a:gd name="connsiteX3-17" fmla="*/ 3846045 w 5181600"/>
                <a:gd name="connsiteY3-18" fmla="*/ 1405430 h 2978217"/>
                <a:gd name="connsiteX4-19" fmla="*/ 5181600 w 5181600"/>
                <a:gd name="connsiteY4-20" fmla="*/ 2978217 h 29782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81600" h="2978217">
                  <a:moveTo>
                    <a:pt x="0" y="47448"/>
                  </a:moveTo>
                  <a:cubicBezTo>
                    <a:pt x="402492" y="-26798"/>
                    <a:pt x="824353" y="-31870"/>
                    <a:pt x="1101969" y="164679"/>
                  </a:cubicBezTo>
                  <a:cubicBezTo>
                    <a:pt x="1379585" y="361228"/>
                    <a:pt x="1208350" y="1019949"/>
                    <a:pt x="1665696" y="1226741"/>
                  </a:cubicBezTo>
                  <a:cubicBezTo>
                    <a:pt x="2123042" y="1433533"/>
                    <a:pt x="3279430" y="1182692"/>
                    <a:pt x="3846045" y="1405430"/>
                  </a:cubicBezTo>
                  <a:cubicBezTo>
                    <a:pt x="4412660" y="1628168"/>
                    <a:pt x="4656015" y="2386201"/>
                    <a:pt x="5181600" y="2978217"/>
                  </a:cubicBezTo>
                </a:path>
              </a:pathLst>
            </a:custGeom>
            <a:noFill/>
            <a:ln>
              <a:solidFill>
                <a:srgbClr val="0C112A">
                  <a:alpha val="1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grpSp>
      <p:grpSp>
        <p:nvGrpSpPr>
          <p:cNvPr id="10" name="组合 9"/>
          <p:cNvGrpSpPr/>
          <p:nvPr/>
        </p:nvGrpSpPr>
        <p:grpSpPr>
          <a:xfrm>
            <a:off x="-562680" y="8003782"/>
            <a:ext cx="12332072" cy="6000029"/>
            <a:chOff x="-281354" y="4089490"/>
            <a:chExt cx="6166339" cy="3000162"/>
          </a:xfrm>
        </p:grpSpPr>
        <p:sp>
          <p:nvSpPr>
            <p:cNvPr id="11" name="任意多边形: 形状 10"/>
            <p:cNvSpPr/>
            <p:nvPr/>
          </p:nvSpPr>
          <p:spPr>
            <a:xfrm>
              <a:off x="-281354" y="4880887"/>
              <a:ext cx="6166339" cy="2208765"/>
            </a:xfrm>
            <a:custGeom>
              <a:avLst/>
              <a:gdLst>
                <a:gd name="connsiteX0" fmla="*/ 140677 w 6166339"/>
                <a:gd name="connsiteY0" fmla="*/ 1042719 h 2388063"/>
                <a:gd name="connsiteX1" fmla="*/ 1922585 w 6166339"/>
                <a:gd name="connsiteY1" fmla="*/ 11088 h 2388063"/>
                <a:gd name="connsiteX2" fmla="*/ 2766646 w 6166339"/>
                <a:gd name="connsiteY2" fmla="*/ 1628873 h 2388063"/>
                <a:gd name="connsiteX3" fmla="*/ 5251939 w 6166339"/>
                <a:gd name="connsiteY3" fmla="*/ 1136503 h 2388063"/>
                <a:gd name="connsiteX4" fmla="*/ 6166339 w 6166339"/>
                <a:gd name="connsiteY4" fmla="*/ 2285365 h 2388063"/>
                <a:gd name="connsiteX5" fmla="*/ 0 w 6166339"/>
                <a:gd name="connsiteY5" fmla="*/ 2308811 h 2388063"/>
                <a:gd name="connsiteX6" fmla="*/ 140677 w 6166339"/>
                <a:gd name="connsiteY6" fmla="*/ 1042719 h 2388063"/>
                <a:gd name="connsiteX0-1" fmla="*/ 140677 w 6166339"/>
                <a:gd name="connsiteY0-2" fmla="*/ 859467 h 2204811"/>
                <a:gd name="connsiteX1-3" fmla="*/ 2250831 w 6166339"/>
                <a:gd name="connsiteY1-4" fmla="*/ 15405 h 2204811"/>
                <a:gd name="connsiteX2-5" fmla="*/ 2766646 w 6166339"/>
                <a:gd name="connsiteY2-6" fmla="*/ 1445621 h 2204811"/>
                <a:gd name="connsiteX3-7" fmla="*/ 5251939 w 6166339"/>
                <a:gd name="connsiteY3-8" fmla="*/ 953251 h 2204811"/>
                <a:gd name="connsiteX4-9" fmla="*/ 6166339 w 6166339"/>
                <a:gd name="connsiteY4-10" fmla="*/ 2102113 h 2204811"/>
                <a:gd name="connsiteX5-11" fmla="*/ 0 w 6166339"/>
                <a:gd name="connsiteY5-12" fmla="*/ 2125559 h 2204811"/>
                <a:gd name="connsiteX6-13" fmla="*/ 140677 w 6166339"/>
                <a:gd name="connsiteY6-14" fmla="*/ 859467 h 2204811"/>
                <a:gd name="connsiteX0-15" fmla="*/ 140677 w 6166339"/>
                <a:gd name="connsiteY0-16" fmla="*/ 911938 h 2257282"/>
                <a:gd name="connsiteX1-17" fmla="*/ 2250831 w 6166339"/>
                <a:gd name="connsiteY1-18" fmla="*/ 67876 h 2257282"/>
                <a:gd name="connsiteX2-19" fmla="*/ 2766646 w 6166339"/>
                <a:gd name="connsiteY2-20" fmla="*/ 1498092 h 2257282"/>
                <a:gd name="connsiteX3-21" fmla="*/ 5251939 w 6166339"/>
                <a:gd name="connsiteY3-22" fmla="*/ 1005722 h 2257282"/>
                <a:gd name="connsiteX4-23" fmla="*/ 6166339 w 6166339"/>
                <a:gd name="connsiteY4-24" fmla="*/ 2154584 h 2257282"/>
                <a:gd name="connsiteX5-25" fmla="*/ 0 w 6166339"/>
                <a:gd name="connsiteY5-26" fmla="*/ 2178030 h 2257282"/>
                <a:gd name="connsiteX6-27" fmla="*/ 140677 w 6166339"/>
                <a:gd name="connsiteY6-28" fmla="*/ 911938 h 2257282"/>
                <a:gd name="connsiteX0-29" fmla="*/ 140677 w 6166339"/>
                <a:gd name="connsiteY0-30" fmla="*/ 861495 h 2206839"/>
                <a:gd name="connsiteX1-31" fmla="*/ 2250831 w 6166339"/>
                <a:gd name="connsiteY1-32" fmla="*/ 17433 h 2206839"/>
                <a:gd name="connsiteX2-33" fmla="*/ 2883877 w 6166339"/>
                <a:gd name="connsiteY2-34" fmla="*/ 1494541 h 2206839"/>
                <a:gd name="connsiteX3-35" fmla="*/ 5251939 w 6166339"/>
                <a:gd name="connsiteY3-36" fmla="*/ 955279 h 2206839"/>
                <a:gd name="connsiteX4-37" fmla="*/ 6166339 w 6166339"/>
                <a:gd name="connsiteY4-38" fmla="*/ 2104141 h 2206839"/>
                <a:gd name="connsiteX5-39" fmla="*/ 0 w 6166339"/>
                <a:gd name="connsiteY5-40" fmla="*/ 2127587 h 2206839"/>
                <a:gd name="connsiteX6-41" fmla="*/ 140677 w 6166339"/>
                <a:gd name="connsiteY6-42" fmla="*/ 861495 h 2206839"/>
                <a:gd name="connsiteX0-43" fmla="*/ 140677 w 6166339"/>
                <a:gd name="connsiteY0-44" fmla="*/ 816376 h 2161720"/>
                <a:gd name="connsiteX1-45" fmla="*/ 2110154 w 6166339"/>
                <a:gd name="connsiteY1-46" fmla="*/ 19206 h 2161720"/>
                <a:gd name="connsiteX2-47" fmla="*/ 2883877 w 6166339"/>
                <a:gd name="connsiteY2-48" fmla="*/ 1449422 h 2161720"/>
                <a:gd name="connsiteX3-49" fmla="*/ 5251939 w 6166339"/>
                <a:gd name="connsiteY3-50" fmla="*/ 910160 h 2161720"/>
                <a:gd name="connsiteX4-51" fmla="*/ 6166339 w 6166339"/>
                <a:gd name="connsiteY4-52" fmla="*/ 2059022 h 2161720"/>
                <a:gd name="connsiteX5-53" fmla="*/ 0 w 6166339"/>
                <a:gd name="connsiteY5-54" fmla="*/ 2082468 h 2161720"/>
                <a:gd name="connsiteX6-55" fmla="*/ 140677 w 6166339"/>
                <a:gd name="connsiteY6-56" fmla="*/ 816376 h 2161720"/>
                <a:gd name="connsiteX0-57" fmla="*/ 140677 w 6166339"/>
                <a:gd name="connsiteY0-58" fmla="*/ 863421 h 2208765"/>
                <a:gd name="connsiteX1-59" fmla="*/ 2110154 w 6166339"/>
                <a:gd name="connsiteY1-60" fmla="*/ 66251 h 2208765"/>
                <a:gd name="connsiteX2-61" fmla="*/ 2883877 w 6166339"/>
                <a:gd name="connsiteY2-62" fmla="*/ 1496467 h 2208765"/>
                <a:gd name="connsiteX3-63" fmla="*/ 5251939 w 6166339"/>
                <a:gd name="connsiteY3-64" fmla="*/ 957205 h 2208765"/>
                <a:gd name="connsiteX4-65" fmla="*/ 6166339 w 6166339"/>
                <a:gd name="connsiteY4-66" fmla="*/ 2106067 h 2208765"/>
                <a:gd name="connsiteX5-67" fmla="*/ 0 w 6166339"/>
                <a:gd name="connsiteY5-68" fmla="*/ 2129513 h 2208765"/>
                <a:gd name="connsiteX6-69" fmla="*/ 140677 w 6166339"/>
                <a:gd name="connsiteY6-70" fmla="*/ 863421 h 2208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66339" h="2208765">
                  <a:moveTo>
                    <a:pt x="140677" y="863421"/>
                  </a:moveTo>
                  <a:cubicBezTo>
                    <a:pt x="812800" y="298759"/>
                    <a:pt x="1371600" y="-179934"/>
                    <a:pt x="2110154" y="66251"/>
                  </a:cubicBezTo>
                  <a:cubicBezTo>
                    <a:pt x="2848708" y="312436"/>
                    <a:pt x="2360246" y="1347975"/>
                    <a:pt x="2883877" y="1496467"/>
                  </a:cubicBezTo>
                  <a:cubicBezTo>
                    <a:pt x="3407508" y="1644959"/>
                    <a:pt x="4704862" y="855605"/>
                    <a:pt x="5251939" y="957205"/>
                  </a:cubicBezTo>
                  <a:cubicBezTo>
                    <a:pt x="5799016" y="1058805"/>
                    <a:pt x="5992446" y="1586343"/>
                    <a:pt x="6166339" y="2106067"/>
                  </a:cubicBezTo>
                  <a:cubicBezTo>
                    <a:pt x="4110893" y="2113882"/>
                    <a:pt x="1082431" y="2317082"/>
                    <a:pt x="0" y="2129513"/>
                  </a:cubicBezTo>
                  <a:lnTo>
                    <a:pt x="140677" y="863421"/>
                  </a:ln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12" name="任意多边形: 形状 11"/>
            <p:cNvSpPr/>
            <p:nvPr/>
          </p:nvSpPr>
          <p:spPr>
            <a:xfrm>
              <a:off x="-234462" y="4454770"/>
              <a:ext cx="5533293" cy="2625968"/>
            </a:xfrm>
            <a:custGeom>
              <a:avLst/>
              <a:gdLst>
                <a:gd name="connsiteX0" fmla="*/ 164124 w 5533293"/>
                <a:gd name="connsiteY0" fmla="*/ 70338 h 2625968"/>
                <a:gd name="connsiteX1" fmla="*/ 1125416 w 5533293"/>
                <a:gd name="connsiteY1" fmla="*/ 140676 h 2625968"/>
                <a:gd name="connsiteX2" fmla="*/ 1852247 w 5533293"/>
                <a:gd name="connsiteY2" fmla="*/ 1336430 h 2625968"/>
                <a:gd name="connsiteX3" fmla="*/ 2860431 w 5533293"/>
                <a:gd name="connsiteY3" fmla="*/ 1594338 h 2625968"/>
                <a:gd name="connsiteX4" fmla="*/ 4149970 w 5533293"/>
                <a:gd name="connsiteY4" fmla="*/ 1266092 h 2625968"/>
                <a:gd name="connsiteX5" fmla="*/ 5040924 w 5533293"/>
                <a:gd name="connsiteY5" fmla="*/ 1758461 h 2625968"/>
                <a:gd name="connsiteX6" fmla="*/ 5533293 w 5533293"/>
                <a:gd name="connsiteY6" fmla="*/ 2579076 h 2625968"/>
                <a:gd name="connsiteX7" fmla="*/ 0 w 5533293"/>
                <a:gd name="connsiteY7" fmla="*/ 2625968 h 2625968"/>
                <a:gd name="connsiteX8" fmla="*/ 164124 w 5533293"/>
                <a:gd name="connsiteY8" fmla="*/ 70338 h 262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3293" h="2625968">
                  <a:moveTo>
                    <a:pt x="164124" y="70338"/>
                  </a:moveTo>
                  <a:cubicBezTo>
                    <a:pt x="504093" y="-1"/>
                    <a:pt x="844062" y="-70339"/>
                    <a:pt x="1125416" y="140676"/>
                  </a:cubicBezTo>
                  <a:cubicBezTo>
                    <a:pt x="1406770" y="351691"/>
                    <a:pt x="1563078" y="1094153"/>
                    <a:pt x="1852247" y="1336430"/>
                  </a:cubicBezTo>
                  <a:cubicBezTo>
                    <a:pt x="2141416" y="1578707"/>
                    <a:pt x="2477477" y="1606061"/>
                    <a:pt x="2860431" y="1594338"/>
                  </a:cubicBezTo>
                  <a:cubicBezTo>
                    <a:pt x="3243385" y="1582615"/>
                    <a:pt x="3786555" y="1238738"/>
                    <a:pt x="4149970" y="1266092"/>
                  </a:cubicBezTo>
                  <a:cubicBezTo>
                    <a:pt x="4513385" y="1293446"/>
                    <a:pt x="4810370" y="1539630"/>
                    <a:pt x="5040924" y="1758461"/>
                  </a:cubicBezTo>
                  <a:cubicBezTo>
                    <a:pt x="5271478" y="1977292"/>
                    <a:pt x="5402385" y="2278184"/>
                    <a:pt x="5533293" y="2579076"/>
                  </a:cubicBezTo>
                  <a:lnTo>
                    <a:pt x="0" y="2625968"/>
                  </a:lnTo>
                  <a:lnTo>
                    <a:pt x="164124" y="70338"/>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3" name="任意多边形: 形状 12"/>
            <p:cNvSpPr/>
            <p:nvPr/>
          </p:nvSpPr>
          <p:spPr>
            <a:xfrm>
              <a:off x="0" y="4089490"/>
              <a:ext cx="5181600" cy="3000162"/>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3000162">
                  <a:moveTo>
                    <a:pt x="0" y="69393"/>
                  </a:moveTo>
                  <a:cubicBezTo>
                    <a:pt x="402492" y="-4853"/>
                    <a:pt x="804984" y="-79099"/>
                    <a:pt x="1101969" y="186624"/>
                  </a:cubicBezTo>
                  <a:cubicBezTo>
                    <a:pt x="1398954" y="452347"/>
                    <a:pt x="1371600" y="1429270"/>
                    <a:pt x="1781908" y="1663731"/>
                  </a:cubicBezTo>
                  <a:cubicBezTo>
                    <a:pt x="2192216" y="1898193"/>
                    <a:pt x="2997200" y="1370655"/>
                    <a:pt x="3563815" y="1593393"/>
                  </a:cubicBezTo>
                  <a:cubicBezTo>
                    <a:pt x="4130430" y="1816131"/>
                    <a:pt x="4656015" y="2408146"/>
                    <a:pt x="5181600" y="3000162"/>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grpSp>
      <p:grpSp>
        <p:nvGrpSpPr>
          <p:cNvPr id="14" name="组合 13"/>
          <p:cNvGrpSpPr/>
          <p:nvPr/>
        </p:nvGrpSpPr>
        <p:grpSpPr>
          <a:xfrm flipH="1">
            <a:off x="12613414" y="8264517"/>
            <a:ext cx="12332072" cy="6000029"/>
            <a:chOff x="-281354" y="4089490"/>
            <a:chExt cx="6166339" cy="3000162"/>
          </a:xfrm>
        </p:grpSpPr>
        <p:sp>
          <p:nvSpPr>
            <p:cNvPr id="15" name="任意多边形: 形状 14"/>
            <p:cNvSpPr/>
            <p:nvPr/>
          </p:nvSpPr>
          <p:spPr>
            <a:xfrm>
              <a:off x="-281354" y="4880887"/>
              <a:ext cx="6166339" cy="2208765"/>
            </a:xfrm>
            <a:custGeom>
              <a:avLst/>
              <a:gdLst>
                <a:gd name="connsiteX0" fmla="*/ 140677 w 6166339"/>
                <a:gd name="connsiteY0" fmla="*/ 1042719 h 2388063"/>
                <a:gd name="connsiteX1" fmla="*/ 1922585 w 6166339"/>
                <a:gd name="connsiteY1" fmla="*/ 11088 h 2388063"/>
                <a:gd name="connsiteX2" fmla="*/ 2766646 w 6166339"/>
                <a:gd name="connsiteY2" fmla="*/ 1628873 h 2388063"/>
                <a:gd name="connsiteX3" fmla="*/ 5251939 w 6166339"/>
                <a:gd name="connsiteY3" fmla="*/ 1136503 h 2388063"/>
                <a:gd name="connsiteX4" fmla="*/ 6166339 w 6166339"/>
                <a:gd name="connsiteY4" fmla="*/ 2285365 h 2388063"/>
                <a:gd name="connsiteX5" fmla="*/ 0 w 6166339"/>
                <a:gd name="connsiteY5" fmla="*/ 2308811 h 2388063"/>
                <a:gd name="connsiteX6" fmla="*/ 140677 w 6166339"/>
                <a:gd name="connsiteY6" fmla="*/ 1042719 h 2388063"/>
                <a:gd name="connsiteX0-1" fmla="*/ 140677 w 6166339"/>
                <a:gd name="connsiteY0-2" fmla="*/ 859467 h 2204811"/>
                <a:gd name="connsiteX1-3" fmla="*/ 2250831 w 6166339"/>
                <a:gd name="connsiteY1-4" fmla="*/ 15405 h 2204811"/>
                <a:gd name="connsiteX2-5" fmla="*/ 2766646 w 6166339"/>
                <a:gd name="connsiteY2-6" fmla="*/ 1445621 h 2204811"/>
                <a:gd name="connsiteX3-7" fmla="*/ 5251939 w 6166339"/>
                <a:gd name="connsiteY3-8" fmla="*/ 953251 h 2204811"/>
                <a:gd name="connsiteX4-9" fmla="*/ 6166339 w 6166339"/>
                <a:gd name="connsiteY4-10" fmla="*/ 2102113 h 2204811"/>
                <a:gd name="connsiteX5-11" fmla="*/ 0 w 6166339"/>
                <a:gd name="connsiteY5-12" fmla="*/ 2125559 h 2204811"/>
                <a:gd name="connsiteX6-13" fmla="*/ 140677 w 6166339"/>
                <a:gd name="connsiteY6-14" fmla="*/ 859467 h 2204811"/>
                <a:gd name="connsiteX0-15" fmla="*/ 140677 w 6166339"/>
                <a:gd name="connsiteY0-16" fmla="*/ 911938 h 2257282"/>
                <a:gd name="connsiteX1-17" fmla="*/ 2250831 w 6166339"/>
                <a:gd name="connsiteY1-18" fmla="*/ 67876 h 2257282"/>
                <a:gd name="connsiteX2-19" fmla="*/ 2766646 w 6166339"/>
                <a:gd name="connsiteY2-20" fmla="*/ 1498092 h 2257282"/>
                <a:gd name="connsiteX3-21" fmla="*/ 5251939 w 6166339"/>
                <a:gd name="connsiteY3-22" fmla="*/ 1005722 h 2257282"/>
                <a:gd name="connsiteX4-23" fmla="*/ 6166339 w 6166339"/>
                <a:gd name="connsiteY4-24" fmla="*/ 2154584 h 2257282"/>
                <a:gd name="connsiteX5-25" fmla="*/ 0 w 6166339"/>
                <a:gd name="connsiteY5-26" fmla="*/ 2178030 h 2257282"/>
                <a:gd name="connsiteX6-27" fmla="*/ 140677 w 6166339"/>
                <a:gd name="connsiteY6-28" fmla="*/ 911938 h 2257282"/>
                <a:gd name="connsiteX0-29" fmla="*/ 140677 w 6166339"/>
                <a:gd name="connsiteY0-30" fmla="*/ 861495 h 2206839"/>
                <a:gd name="connsiteX1-31" fmla="*/ 2250831 w 6166339"/>
                <a:gd name="connsiteY1-32" fmla="*/ 17433 h 2206839"/>
                <a:gd name="connsiteX2-33" fmla="*/ 2883877 w 6166339"/>
                <a:gd name="connsiteY2-34" fmla="*/ 1494541 h 2206839"/>
                <a:gd name="connsiteX3-35" fmla="*/ 5251939 w 6166339"/>
                <a:gd name="connsiteY3-36" fmla="*/ 955279 h 2206839"/>
                <a:gd name="connsiteX4-37" fmla="*/ 6166339 w 6166339"/>
                <a:gd name="connsiteY4-38" fmla="*/ 2104141 h 2206839"/>
                <a:gd name="connsiteX5-39" fmla="*/ 0 w 6166339"/>
                <a:gd name="connsiteY5-40" fmla="*/ 2127587 h 2206839"/>
                <a:gd name="connsiteX6-41" fmla="*/ 140677 w 6166339"/>
                <a:gd name="connsiteY6-42" fmla="*/ 861495 h 2206839"/>
                <a:gd name="connsiteX0-43" fmla="*/ 140677 w 6166339"/>
                <a:gd name="connsiteY0-44" fmla="*/ 816376 h 2161720"/>
                <a:gd name="connsiteX1-45" fmla="*/ 2110154 w 6166339"/>
                <a:gd name="connsiteY1-46" fmla="*/ 19206 h 2161720"/>
                <a:gd name="connsiteX2-47" fmla="*/ 2883877 w 6166339"/>
                <a:gd name="connsiteY2-48" fmla="*/ 1449422 h 2161720"/>
                <a:gd name="connsiteX3-49" fmla="*/ 5251939 w 6166339"/>
                <a:gd name="connsiteY3-50" fmla="*/ 910160 h 2161720"/>
                <a:gd name="connsiteX4-51" fmla="*/ 6166339 w 6166339"/>
                <a:gd name="connsiteY4-52" fmla="*/ 2059022 h 2161720"/>
                <a:gd name="connsiteX5-53" fmla="*/ 0 w 6166339"/>
                <a:gd name="connsiteY5-54" fmla="*/ 2082468 h 2161720"/>
                <a:gd name="connsiteX6-55" fmla="*/ 140677 w 6166339"/>
                <a:gd name="connsiteY6-56" fmla="*/ 816376 h 2161720"/>
                <a:gd name="connsiteX0-57" fmla="*/ 140677 w 6166339"/>
                <a:gd name="connsiteY0-58" fmla="*/ 863421 h 2208765"/>
                <a:gd name="connsiteX1-59" fmla="*/ 2110154 w 6166339"/>
                <a:gd name="connsiteY1-60" fmla="*/ 66251 h 2208765"/>
                <a:gd name="connsiteX2-61" fmla="*/ 2883877 w 6166339"/>
                <a:gd name="connsiteY2-62" fmla="*/ 1496467 h 2208765"/>
                <a:gd name="connsiteX3-63" fmla="*/ 5251939 w 6166339"/>
                <a:gd name="connsiteY3-64" fmla="*/ 957205 h 2208765"/>
                <a:gd name="connsiteX4-65" fmla="*/ 6166339 w 6166339"/>
                <a:gd name="connsiteY4-66" fmla="*/ 2106067 h 2208765"/>
                <a:gd name="connsiteX5-67" fmla="*/ 0 w 6166339"/>
                <a:gd name="connsiteY5-68" fmla="*/ 2129513 h 2208765"/>
                <a:gd name="connsiteX6-69" fmla="*/ 140677 w 6166339"/>
                <a:gd name="connsiteY6-70" fmla="*/ 863421 h 2208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66339" h="2208765">
                  <a:moveTo>
                    <a:pt x="140677" y="863421"/>
                  </a:moveTo>
                  <a:cubicBezTo>
                    <a:pt x="812800" y="298759"/>
                    <a:pt x="1371600" y="-179934"/>
                    <a:pt x="2110154" y="66251"/>
                  </a:cubicBezTo>
                  <a:cubicBezTo>
                    <a:pt x="2848708" y="312436"/>
                    <a:pt x="2360246" y="1347975"/>
                    <a:pt x="2883877" y="1496467"/>
                  </a:cubicBezTo>
                  <a:cubicBezTo>
                    <a:pt x="3407508" y="1644959"/>
                    <a:pt x="4704862" y="855605"/>
                    <a:pt x="5251939" y="957205"/>
                  </a:cubicBezTo>
                  <a:cubicBezTo>
                    <a:pt x="5799016" y="1058805"/>
                    <a:pt x="5992446" y="1586343"/>
                    <a:pt x="6166339" y="2106067"/>
                  </a:cubicBezTo>
                  <a:cubicBezTo>
                    <a:pt x="4110893" y="2113882"/>
                    <a:pt x="1082431" y="2317082"/>
                    <a:pt x="0" y="2129513"/>
                  </a:cubicBezTo>
                  <a:lnTo>
                    <a:pt x="140677" y="863421"/>
                  </a:ln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6" name="任意多边形: 形状 15"/>
            <p:cNvSpPr/>
            <p:nvPr/>
          </p:nvSpPr>
          <p:spPr>
            <a:xfrm>
              <a:off x="-234462" y="4454770"/>
              <a:ext cx="5533293" cy="2625968"/>
            </a:xfrm>
            <a:custGeom>
              <a:avLst/>
              <a:gdLst>
                <a:gd name="connsiteX0" fmla="*/ 164124 w 5533293"/>
                <a:gd name="connsiteY0" fmla="*/ 70338 h 2625968"/>
                <a:gd name="connsiteX1" fmla="*/ 1125416 w 5533293"/>
                <a:gd name="connsiteY1" fmla="*/ 140676 h 2625968"/>
                <a:gd name="connsiteX2" fmla="*/ 1852247 w 5533293"/>
                <a:gd name="connsiteY2" fmla="*/ 1336430 h 2625968"/>
                <a:gd name="connsiteX3" fmla="*/ 2860431 w 5533293"/>
                <a:gd name="connsiteY3" fmla="*/ 1594338 h 2625968"/>
                <a:gd name="connsiteX4" fmla="*/ 4149970 w 5533293"/>
                <a:gd name="connsiteY4" fmla="*/ 1266092 h 2625968"/>
                <a:gd name="connsiteX5" fmla="*/ 5040924 w 5533293"/>
                <a:gd name="connsiteY5" fmla="*/ 1758461 h 2625968"/>
                <a:gd name="connsiteX6" fmla="*/ 5533293 w 5533293"/>
                <a:gd name="connsiteY6" fmla="*/ 2579076 h 2625968"/>
                <a:gd name="connsiteX7" fmla="*/ 0 w 5533293"/>
                <a:gd name="connsiteY7" fmla="*/ 2625968 h 2625968"/>
                <a:gd name="connsiteX8" fmla="*/ 164124 w 5533293"/>
                <a:gd name="connsiteY8" fmla="*/ 70338 h 262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3293" h="2625968">
                  <a:moveTo>
                    <a:pt x="164124" y="70338"/>
                  </a:moveTo>
                  <a:cubicBezTo>
                    <a:pt x="504093" y="-1"/>
                    <a:pt x="844062" y="-70339"/>
                    <a:pt x="1125416" y="140676"/>
                  </a:cubicBezTo>
                  <a:cubicBezTo>
                    <a:pt x="1406770" y="351691"/>
                    <a:pt x="1563078" y="1094153"/>
                    <a:pt x="1852247" y="1336430"/>
                  </a:cubicBezTo>
                  <a:cubicBezTo>
                    <a:pt x="2141416" y="1578707"/>
                    <a:pt x="2477477" y="1606061"/>
                    <a:pt x="2860431" y="1594338"/>
                  </a:cubicBezTo>
                  <a:cubicBezTo>
                    <a:pt x="3243385" y="1582615"/>
                    <a:pt x="3786555" y="1238738"/>
                    <a:pt x="4149970" y="1266092"/>
                  </a:cubicBezTo>
                  <a:cubicBezTo>
                    <a:pt x="4513385" y="1293446"/>
                    <a:pt x="4810370" y="1539630"/>
                    <a:pt x="5040924" y="1758461"/>
                  </a:cubicBezTo>
                  <a:cubicBezTo>
                    <a:pt x="5271478" y="1977292"/>
                    <a:pt x="5402385" y="2278184"/>
                    <a:pt x="5533293" y="2579076"/>
                  </a:cubicBezTo>
                  <a:lnTo>
                    <a:pt x="0" y="2625968"/>
                  </a:lnTo>
                  <a:lnTo>
                    <a:pt x="164124" y="70338"/>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任意多边形: 形状 16"/>
            <p:cNvSpPr/>
            <p:nvPr/>
          </p:nvSpPr>
          <p:spPr>
            <a:xfrm>
              <a:off x="0" y="4089490"/>
              <a:ext cx="5181600" cy="3000162"/>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3000162">
                  <a:moveTo>
                    <a:pt x="0" y="69393"/>
                  </a:moveTo>
                  <a:cubicBezTo>
                    <a:pt x="402492" y="-4853"/>
                    <a:pt x="804984" y="-79099"/>
                    <a:pt x="1101969" y="186624"/>
                  </a:cubicBezTo>
                  <a:cubicBezTo>
                    <a:pt x="1398954" y="452347"/>
                    <a:pt x="1371600" y="1429270"/>
                    <a:pt x="1781908" y="1663731"/>
                  </a:cubicBezTo>
                  <a:cubicBezTo>
                    <a:pt x="2192216" y="1898193"/>
                    <a:pt x="2997200" y="1370655"/>
                    <a:pt x="3563815" y="1593393"/>
                  </a:cubicBezTo>
                  <a:cubicBezTo>
                    <a:pt x="4130430" y="1816131"/>
                    <a:pt x="4656015" y="2408146"/>
                    <a:pt x="5181600" y="3000162"/>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cxnSp>
        <p:nvCxnSpPr>
          <p:cNvPr id="18" name="直接连接符 17"/>
          <p:cNvCxnSpPr/>
          <p:nvPr/>
        </p:nvCxnSpPr>
        <p:spPr>
          <a:xfrm>
            <a:off x="5641593" y="1547707"/>
            <a:ext cx="2344501" cy="0"/>
          </a:xfrm>
          <a:prstGeom prst="line">
            <a:avLst/>
          </a:prstGeom>
          <a:ln w="12700">
            <a:solidFill>
              <a:srgbClr val="0C112A"/>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6434948" y="1547707"/>
            <a:ext cx="2344501" cy="0"/>
          </a:xfrm>
          <a:prstGeom prst="line">
            <a:avLst/>
          </a:prstGeom>
          <a:ln w="12700">
            <a:solidFill>
              <a:srgbClr val="0C112A"/>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873195" y="673582"/>
            <a:ext cx="8674652" cy="1753235"/>
          </a:xfrm>
          <a:prstGeom prst="rect">
            <a:avLst/>
          </a:prstGeom>
          <a:noFill/>
        </p:spPr>
        <p:txBody>
          <a:bodyPr wrap="square" rtlCol="0">
            <a:spAutoFit/>
          </a:bodyPr>
          <a:lstStyle/>
          <a:p>
            <a:pPr algn="ctr"/>
            <a:r>
              <a:rPr lang="en-US" altLang="zh-CN" sz="108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THAKNS</a:t>
            </a:r>
          </a:p>
        </p:txBody>
      </p:sp>
      <p:grpSp>
        <p:nvGrpSpPr>
          <p:cNvPr id="49" name="组合 48"/>
          <p:cNvGrpSpPr/>
          <p:nvPr/>
        </p:nvGrpSpPr>
        <p:grpSpPr>
          <a:xfrm>
            <a:off x="22289725" y="576735"/>
            <a:ext cx="1312422" cy="282196"/>
            <a:chOff x="10304162" y="358767"/>
            <a:chExt cx="656243" cy="141105"/>
          </a:xfrm>
        </p:grpSpPr>
        <p:sp>
          <p:nvSpPr>
            <p:cNvPr id="50" name="椭圆 49"/>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51" name="椭圆 50"/>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52" name="椭圆 51"/>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53" name="椭圆 52"/>
          <p:cNvSpPr/>
          <p:nvPr/>
        </p:nvSpPr>
        <p:spPr>
          <a:xfrm rot="6300000">
            <a:off x="-1995912" y="-2602675"/>
            <a:ext cx="6583357" cy="6583357"/>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54" name="椭圆 53"/>
          <p:cNvSpPr/>
          <p:nvPr/>
        </p:nvSpPr>
        <p:spPr>
          <a:xfrm rot="8100000">
            <a:off x="20082887" y="7148970"/>
            <a:ext cx="3243605" cy="324360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55" name="文本框 54"/>
          <p:cNvSpPr txBox="1"/>
          <p:nvPr/>
        </p:nvSpPr>
        <p:spPr>
          <a:xfrm>
            <a:off x="4456735" y="4911140"/>
            <a:ext cx="15469334" cy="2122805"/>
          </a:xfrm>
          <a:prstGeom prst="rect">
            <a:avLst/>
          </a:prstGeom>
          <a:noFill/>
        </p:spPr>
        <p:txBody>
          <a:bodyPr wrap="square" rtlCol="0">
            <a:spAutoFit/>
          </a:bodyPr>
          <a:lstStyle/>
          <a:p>
            <a:pPr algn="dist"/>
            <a:r>
              <a:rPr lang="zh-CN" altLang="en-US" sz="13200" dirty="0">
                <a:latin typeface="阿里巴巴普惠体 B" panose="00020600040101010101" charset="-122"/>
                <a:ea typeface="阿里巴巴普惠体 B" panose="00020600040101010101" charset="-122"/>
                <a:cs typeface="OPPOSans M" panose="00020600040101010101" pitchFamily="18" charset="-122"/>
              </a:rPr>
              <a:t>感谢您的聆听</a:t>
            </a:r>
          </a:p>
        </p:txBody>
      </p:sp>
      <p:sp>
        <p:nvSpPr>
          <p:cNvPr id="56" name="文本框 55"/>
          <p:cNvSpPr txBox="1"/>
          <p:nvPr/>
        </p:nvSpPr>
        <p:spPr>
          <a:xfrm>
            <a:off x="3603409" y="6987668"/>
            <a:ext cx="17175986" cy="645160"/>
          </a:xfrm>
          <a:prstGeom prst="rect">
            <a:avLst/>
          </a:prstGeom>
          <a:noFill/>
        </p:spPr>
        <p:txBody>
          <a:bodyPr wrap="square" rtlCol="0">
            <a:spAutoFit/>
          </a:bodyPr>
          <a:lstStyle/>
          <a:p>
            <a:pPr algn="ctr"/>
            <a:r>
              <a:rPr lang="en-US" altLang="zh-CN" sz="3600" dirty="0">
                <a:latin typeface="阿里巴巴普惠体 B" panose="00020600040101010101" charset="-122"/>
                <a:ea typeface="阿里巴巴普惠体 B" panose="00020600040101010101" charset="-122"/>
              </a:rPr>
              <a:t>Thank you for listening And if you have any questions  please contact us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2027289" y="6463023"/>
            <a:ext cx="12343895" cy="9872665"/>
            <a:chOff x="6013940" y="3033713"/>
            <a:chExt cx="6172251" cy="4936575"/>
          </a:xfrm>
        </p:grpSpPr>
        <p:sp>
          <p:nvSpPr>
            <p:cNvPr id="27" name="任意多边形: 形状 26"/>
            <p:cNvSpPr/>
            <p:nvPr/>
          </p:nvSpPr>
          <p:spPr>
            <a:xfrm flipH="1">
              <a:off x="6585241" y="3419581"/>
              <a:ext cx="5571652" cy="4464800"/>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3000162">
                  <a:moveTo>
                    <a:pt x="0" y="69393"/>
                  </a:moveTo>
                  <a:cubicBezTo>
                    <a:pt x="402492" y="-4853"/>
                    <a:pt x="804984" y="-79099"/>
                    <a:pt x="1101969" y="186624"/>
                  </a:cubicBezTo>
                  <a:cubicBezTo>
                    <a:pt x="1398954" y="452347"/>
                    <a:pt x="1371600" y="1429270"/>
                    <a:pt x="1781908" y="1663731"/>
                  </a:cubicBezTo>
                  <a:cubicBezTo>
                    <a:pt x="2192216" y="1898193"/>
                    <a:pt x="2997200" y="1370655"/>
                    <a:pt x="3563815" y="1593393"/>
                  </a:cubicBezTo>
                  <a:cubicBezTo>
                    <a:pt x="4130430" y="1816131"/>
                    <a:pt x="4656015" y="2408146"/>
                    <a:pt x="5181600" y="3000162"/>
                  </a:cubicBezTo>
                </a:path>
              </a:pathLst>
            </a:custGeom>
            <a:noFill/>
            <a:ln w="12700" cap="flat" cmpd="sng" algn="ctr">
              <a:solidFill>
                <a:srgbClr val="0C112A">
                  <a:alpha val="16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lt1">
                    <a:lumMod val="100000"/>
                  </a:schemeClr>
                </a:solidFill>
              </a:endParaRPr>
            </a:p>
          </p:txBody>
        </p:sp>
        <p:sp>
          <p:nvSpPr>
            <p:cNvPr id="28" name="任意多边形: 形状 27"/>
            <p:cNvSpPr/>
            <p:nvPr/>
          </p:nvSpPr>
          <p:spPr>
            <a:xfrm flipH="1">
              <a:off x="6013940" y="3033713"/>
              <a:ext cx="6172251" cy="4936575"/>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 name="connsiteX0-1" fmla="*/ 0 w 5181600"/>
                <a:gd name="connsiteY0-2" fmla="*/ 47448 h 2978217"/>
                <a:gd name="connsiteX1-3" fmla="*/ 1101969 w 5181600"/>
                <a:gd name="connsiteY1-4" fmla="*/ 164679 h 2978217"/>
                <a:gd name="connsiteX2-5" fmla="*/ 1665696 w 5181600"/>
                <a:gd name="connsiteY2-6" fmla="*/ 1226741 h 2978217"/>
                <a:gd name="connsiteX3-7" fmla="*/ 3563815 w 5181600"/>
                <a:gd name="connsiteY3-8" fmla="*/ 1571448 h 2978217"/>
                <a:gd name="connsiteX4-9" fmla="*/ 5181600 w 5181600"/>
                <a:gd name="connsiteY4-10" fmla="*/ 2978217 h 2978217"/>
                <a:gd name="connsiteX0-11" fmla="*/ 0 w 5181600"/>
                <a:gd name="connsiteY0-12" fmla="*/ 47448 h 2978217"/>
                <a:gd name="connsiteX1-13" fmla="*/ 1101969 w 5181600"/>
                <a:gd name="connsiteY1-14" fmla="*/ 164679 h 2978217"/>
                <a:gd name="connsiteX2-15" fmla="*/ 1665696 w 5181600"/>
                <a:gd name="connsiteY2-16" fmla="*/ 1226741 h 2978217"/>
                <a:gd name="connsiteX3-17" fmla="*/ 3846045 w 5181600"/>
                <a:gd name="connsiteY3-18" fmla="*/ 1405430 h 2978217"/>
                <a:gd name="connsiteX4-19" fmla="*/ 5181600 w 5181600"/>
                <a:gd name="connsiteY4-20" fmla="*/ 2978217 h 29782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81600" h="2978217">
                  <a:moveTo>
                    <a:pt x="0" y="47448"/>
                  </a:moveTo>
                  <a:cubicBezTo>
                    <a:pt x="402492" y="-26798"/>
                    <a:pt x="824353" y="-31870"/>
                    <a:pt x="1101969" y="164679"/>
                  </a:cubicBezTo>
                  <a:cubicBezTo>
                    <a:pt x="1379585" y="361228"/>
                    <a:pt x="1208350" y="1019949"/>
                    <a:pt x="1665696" y="1226741"/>
                  </a:cubicBezTo>
                  <a:cubicBezTo>
                    <a:pt x="2123042" y="1433533"/>
                    <a:pt x="3279430" y="1182692"/>
                    <a:pt x="3846045" y="1405430"/>
                  </a:cubicBezTo>
                  <a:cubicBezTo>
                    <a:pt x="4412660" y="1628168"/>
                    <a:pt x="4656015" y="2386201"/>
                    <a:pt x="5181600" y="2978217"/>
                  </a:cubicBezTo>
                </a:path>
              </a:pathLst>
            </a:custGeom>
            <a:noFill/>
            <a:ln>
              <a:solidFill>
                <a:srgbClr val="0C112A">
                  <a:alpha val="1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grpSp>
      <p:grpSp>
        <p:nvGrpSpPr>
          <p:cNvPr id="29" name="组合 28"/>
          <p:cNvGrpSpPr/>
          <p:nvPr/>
        </p:nvGrpSpPr>
        <p:grpSpPr>
          <a:xfrm>
            <a:off x="11621" y="6423811"/>
            <a:ext cx="12343895" cy="9872665"/>
            <a:chOff x="5811" y="3014106"/>
            <a:chExt cx="6172251" cy="4936575"/>
          </a:xfrm>
        </p:grpSpPr>
        <p:sp>
          <p:nvSpPr>
            <p:cNvPr id="22" name="任意多边形: 形状 21"/>
            <p:cNvSpPr/>
            <p:nvPr/>
          </p:nvSpPr>
          <p:spPr>
            <a:xfrm>
              <a:off x="35109" y="3399974"/>
              <a:ext cx="5571652" cy="4464800"/>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3000162">
                  <a:moveTo>
                    <a:pt x="0" y="69393"/>
                  </a:moveTo>
                  <a:cubicBezTo>
                    <a:pt x="402492" y="-4853"/>
                    <a:pt x="804984" y="-79099"/>
                    <a:pt x="1101969" y="186624"/>
                  </a:cubicBezTo>
                  <a:cubicBezTo>
                    <a:pt x="1398954" y="452347"/>
                    <a:pt x="1371600" y="1429270"/>
                    <a:pt x="1781908" y="1663731"/>
                  </a:cubicBezTo>
                  <a:cubicBezTo>
                    <a:pt x="2192216" y="1898193"/>
                    <a:pt x="2997200" y="1370655"/>
                    <a:pt x="3563815" y="1593393"/>
                  </a:cubicBezTo>
                  <a:cubicBezTo>
                    <a:pt x="4130430" y="1816131"/>
                    <a:pt x="4656015" y="2408146"/>
                    <a:pt x="5181600" y="3000162"/>
                  </a:cubicBezTo>
                </a:path>
              </a:pathLst>
            </a:custGeom>
            <a:noFill/>
            <a:ln w="12700" cap="flat" cmpd="sng" algn="ctr">
              <a:solidFill>
                <a:srgbClr val="0C112A">
                  <a:alpha val="16000"/>
                </a:srgbClr>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lt1">
                    <a:lumMod val="100000"/>
                  </a:schemeClr>
                </a:solidFill>
              </a:endParaRPr>
            </a:p>
          </p:txBody>
        </p:sp>
        <p:sp>
          <p:nvSpPr>
            <p:cNvPr id="20" name="任意多边形: 形状 19"/>
            <p:cNvSpPr/>
            <p:nvPr/>
          </p:nvSpPr>
          <p:spPr>
            <a:xfrm>
              <a:off x="5811" y="3014106"/>
              <a:ext cx="6172251" cy="4936575"/>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 name="connsiteX0-1" fmla="*/ 0 w 5181600"/>
                <a:gd name="connsiteY0-2" fmla="*/ 47448 h 2978217"/>
                <a:gd name="connsiteX1-3" fmla="*/ 1101969 w 5181600"/>
                <a:gd name="connsiteY1-4" fmla="*/ 164679 h 2978217"/>
                <a:gd name="connsiteX2-5" fmla="*/ 1665696 w 5181600"/>
                <a:gd name="connsiteY2-6" fmla="*/ 1226741 h 2978217"/>
                <a:gd name="connsiteX3-7" fmla="*/ 3563815 w 5181600"/>
                <a:gd name="connsiteY3-8" fmla="*/ 1571448 h 2978217"/>
                <a:gd name="connsiteX4-9" fmla="*/ 5181600 w 5181600"/>
                <a:gd name="connsiteY4-10" fmla="*/ 2978217 h 2978217"/>
                <a:gd name="connsiteX0-11" fmla="*/ 0 w 5181600"/>
                <a:gd name="connsiteY0-12" fmla="*/ 47448 h 2978217"/>
                <a:gd name="connsiteX1-13" fmla="*/ 1101969 w 5181600"/>
                <a:gd name="connsiteY1-14" fmla="*/ 164679 h 2978217"/>
                <a:gd name="connsiteX2-15" fmla="*/ 1665696 w 5181600"/>
                <a:gd name="connsiteY2-16" fmla="*/ 1226741 h 2978217"/>
                <a:gd name="connsiteX3-17" fmla="*/ 3846045 w 5181600"/>
                <a:gd name="connsiteY3-18" fmla="*/ 1405430 h 2978217"/>
                <a:gd name="connsiteX4-19" fmla="*/ 5181600 w 5181600"/>
                <a:gd name="connsiteY4-20" fmla="*/ 2978217 h 297821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181600" h="2978217">
                  <a:moveTo>
                    <a:pt x="0" y="47448"/>
                  </a:moveTo>
                  <a:cubicBezTo>
                    <a:pt x="402492" y="-26798"/>
                    <a:pt x="824353" y="-31870"/>
                    <a:pt x="1101969" y="164679"/>
                  </a:cubicBezTo>
                  <a:cubicBezTo>
                    <a:pt x="1379585" y="361228"/>
                    <a:pt x="1208350" y="1019949"/>
                    <a:pt x="1665696" y="1226741"/>
                  </a:cubicBezTo>
                  <a:cubicBezTo>
                    <a:pt x="2123042" y="1433533"/>
                    <a:pt x="3279430" y="1182692"/>
                    <a:pt x="3846045" y="1405430"/>
                  </a:cubicBezTo>
                  <a:cubicBezTo>
                    <a:pt x="4412660" y="1628168"/>
                    <a:pt x="4656015" y="2386201"/>
                    <a:pt x="5181600" y="2978217"/>
                  </a:cubicBezTo>
                </a:path>
              </a:pathLst>
            </a:custGeom>
            <a:noFill/>
            <a:ln>
              <a:solidFill>
                <a:srgbClr val="0C112A">
                  <a:alpha val="1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grpSp>
      <p:grpSp>
        <p:nvGrpSpPr>
          <p:cNvPr id="9" name="组合 8"/>
          <p:cNvGrpSpPr/>
          <p:nvPr/>
        </p:nvGrpSpPr>
        <p:grpSpPr>
          <a:xfrm>
            <a:off x="-562680" y="8003782"/>
            <a:ext cx="12332072" cy="6000029"/>
            <a:chOff x="-281354" y="4089490"/>
            <a:chExt cx="6166339" cy="3000162"/>
          </a:xfrm>
        </p:grpSpPr>
        <p:sp>
          <p:nvSpPr>
            <p:cNvPr id="7" name="任意多边形: 形状 6"/>
            <p:cNvSpPr/>
            <p:nvPr/>
          </p:nvSpPr>
          <p:spPr>
            <a:xfrm>
              <a:off x="-281354" y="4880887"/>
              <a:ext cx="6166339" cy="2208765"/>
            </a:xfrm>
            <a:custGeom>
              <a:avLst/>
              <a:gdLst>
                <a:gd name="connsiteX0" fmla="*/ 140677 w 6166339"/>
                <a:gd name="connsiteY0" fmla="*/ 1042719 h 2388063"/>
                <a:gd name="connsiteX1" fmla="*/ 1922585 w 6166339"/>
                <a:gd name="connsiteY1" fmla="*/ 11088 h 2388063"/>
                <a:gd name="connsiteX2" fmla="*/ 2766646 w 6166339"/>
                <a:gd name="connsiteY2" fmla="*/ 1628873 h 2388063"/>
                <a:gd name="connsiteX3" fmla="*/ 5251939 w 6166339"/>
                <a:gd name="connsiteY3" fmla="*/ 1136503 h 2388063"/>
                <a:gd name="connsiteX4" fmla="*/ 6166339 w 6166339"/>
                <a:gd name="connsiteY4" fmla="*/ 2285365 h 2388063"/>
                <a:gd name="connsiteX5" fmla="*/ 0 w 6166339"/>
                <a:gd name="connsiteY5" fmla="*/ 2308811 h 2388063"/>
                <a:gd name="connsiteX6" fmla="*/ 140677 w 6166339"/>
                <a:gd name="connsiteY6" fmla="*/ 1042719 h 2388063"/>
                <a:gd name="connsiteX0-1" fmla="*/ 140677 w 6166339"/>
                <a:gd name="connsiteY0-2" fmla="*/ 859467 h 2204811"/>
                <a:gd name="connsiteX1-3" fmla="*/ 2250831 w 6166339"/>
                <a:gd name="connsiteY1-4" fmla="*/ 15405 h 2204811"/>
                <a:gd name="connsiteX2-5" fmla="*/ 2766646 w 6166339"/>
                <a:gd name="connsiteY2-6" fmla="*/ 1445621 h 2204811"/>
                <a:gd name="connsiteX3-7" fmla="*/ 5251939 w 6166339"/>
                <a:gd name="connsiteY3-8" fmla="*/ 953251 h 2204811"/>
                <a:gd name="connsiteX4-9" fmla="*/ 6166339 w 6166339"/>
                <a:gd name="connsiteY4-10" fmla="*/ 2102113 h 2204811"/>
                <a:gd name="connsiteX5-11" fmla="*/ 0 w 6166339"/>
                <a:gd name="connsiteY5-12" fmla="*/ 2125559 h 2204811"/>
                <a:gd name="connsiteX6-13" fmla="*/ 140677 w 6166339"/>
                <a:gd name="connsiteY6-14" fmla="*/ 859467 h 2204811"/>
                <a:gd name="connsiteX0-15" fmla="*/ 140677 w 6166339"/>
                <a:gd name="connsiteY0-16" fmla="*/ 911938 h 2257282"/>
                <a:gd name="connsiteX1-17" fmla="*/ 2250831 w 6166339"/>
                <a:gd name="connsiteY1-18" fmla="*/ 67876 h 2257282"/>
                <a:gd name="connsiteX2-19" fmla="*/ 2766646 w 6166339"/>
                <a:gd name="connsiteY2-20" fmla="*/ 1498092 h 2257282"/>
                <a:gd name="connsiteX3-21" fmla="*/ 5251939 w 6166339"/>
                <a:gd name="connsiteY3-22" fmla="*/ 1005722 h 2257282"/>
                <a:gd name="connsiteX4-23" fmla="*/ 6166339 w 6166339"/>
                <a:gd name="connsiteY4-24" fmla="*/ 2154584 h 2257282"/>
                <a:gd name="connsiteX5-25" fmla="*/ 0 w 6166339"/>
                <a:gd name="connsiteY5-26" fmla="*/ 2178030 h 2257282"/>
                <a:gd name="connsiteX6-27" fmla="*/ 140677 w 6166339"/>
                <a:gd name="connsiteY6-28" fmla="*/ 911938 h 2257282"/>
                <a:gd name="connsiteX0-29" fmla="*/ 140677 w 6166339"/>
                <a:gd name="connsiteY0-30" fmla="*/ 861495 h 2206839"/>
                <a:gd name="connsiteX1-31" fmla="*/ 2250831 w 6166339"/>
                <a:gd name="connsiteY1-32" fmla="*/ 17433 h 2206839"/>
                <a:gd name="connsiteX2-33" fmla="*/ 2883877 w 6166339"/>
                <a:gd name="connsiteY2-34" fmla="*/ 1494541 h 2206839"/>
                <a:gd name="connsiteX3-35" fmla="*/ 5251939 w 6166339"/>
                <a:gd name="connsiteY3-36" fmla="*/ 955279 h 2206839"/>
                <a:gd name="connsiteX4-37" fmla="*/ 6166339 w 6166339"/>
                <a:gd name="connsiteY4-38" fmla="*/ 2104141 h 2206839"/>
                <a:gd name="connsiteX5-39" fmla="*/ 0 w 6166339"/>
                <a:gd name="connsiteY5-40" fmla="*/ 2127587 h 2206839"/>
                <a:gd name="connsiteX6-41" fmla="*/ 140677 w 6166339"/>
                <a:gd name="connsiteY6-42" fmla="*/ 861495 h 2206839"/>
                <a:gd name="connsiteX0-43" fmla="*/ 140677 w 6166339"/>
                <a:gd name="connsiteY0-44" fmla="*/ 816376 h 2161720"/>
                <a:gd name="connsiteX1-45" fmla="*/ 2110154 w 6166339"/>
                <a:gd name="connsiteY1-46" fmla="*/ 19206 h 2161720"/>
                <a:gd name="connsiteX2-47" fmla="*/ 2883877 w 6166339"/>
                <a:gd name="connsiteY2-48" fmla="*/ 1449422 h 2161720"/>
                <a:gd name="connsiteX3-49" fmla="*/ 5251939 w 6166339"/>
                <a:gd name="connsiteY3-50" fmla="*/ 910160 h 2161720"/>
                <a:gd name="connsiteX4-51" fmla="*/ 6166339 w 6166339"/>
                <a:gd name="connsiteY4-52" fmla="*/ 2059022 h 2161720"/>
                <a:gd name="connsiteX5-53" fmla="*/ 0 w 6166339"/>
                <a:gd name="connsiteY5-54" fmla="*/ 2082468 h 2161720"/>
                <a:gd name="connsiteX6-55" fmla="*/ 140677 w 6166339"/>
                <a:gd name="connsiteY6-56" fmla="*/ 816376 h 2161720"/>
                <a:gd name="connsiteX0-57" fmla="*/ 140677 w 6166339"/>
                <a:gd name="connsiteY0-58" fmla="*/ 863421 h 2208765"/>
                <a:gd name="connsiteX1-59" fmla="*/ 2110154 w 6166339"/>
                <a:gd name="connsiteY1-60" fmla="*/ 66251 h 2208765"/>
                <a:gd name="connsiteX2-61" fmla="*/ 2883877 w 6166339"/>
                <a:gd name="connsiteY2-62" fmla="*/ 1496467 h 2208765"/>
                <a:gd name="connsiteX3-63" fmla="*/ 5251939 w 6166339"/>
                <a:gd name="connsiteY3-64" fmla="*/ 957205 h 2208765"/>
                <a:gd name="connsiteX4-65" fmla="*/ 6166339 w 6166339"/>
                <a:gd name="connsiteY4-66" fmla="*/ 2106067 h 2208765"/>
                <a:gd name="connsiteX5-67" fmla="*/ 0 w 6166339"/>
                <a:gd name="connsiteY5-68" fmla="*/ 2129513 h 2208765"/>
                <a:gd name="connsiteX6-69" fmla="*/ 140677 w 6166339"/>
                <a:gd name="connsiteY6-70" fmla="*/ 863421 h 2208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66339" h="2208765">
                  <a:moveTo>
                    <a:pt x="140677" y="863421"/>
                  </a:moveTo>
                  <a:cubicBezTo>
                    <a:pt x="812800" y="298759"/>
                    <a:pt x="1371600" y="-179934"/>
                    <a:pt x="2110154" y="66251"/>
                  </a:cubicBezTo>
                  <a:cubicBezTo>
                    <a:pt x="2848708" y="312436"/>
                    <a:pt x="2360246" y="1347975"/>
                    <a:pt x="2883877" y="1496467"/>
                  </a:cubicBezTo>
                  <a:cubicBezTo>
                    <a:pt x="3407508" y="1644959"/>
                    <a:pt x="4704862" y="855605"/>
                    <a:pt x="5251939" y="957205"/>
                  </a:cubicBezTo>
                  <a:cubicBezTo>
                    <a:pt x="5799016" y="1058805"/>
                    <a:pt x="5992446" y="1586343"/>
                    <a:pt x="6166339" y="2106067"/>
                  </a:cubicBezTo>
                  <a:cubicBezTo>
                    <a:pt x="4110893" y="2113882"/>
                    <a:pt x="1082431" y="2317082"/>
                    <a:pt x="0" y="2129513"/>
                  </a:cubicBezTo>
                  <a:lnTo>
                    <a:pt x="140677" y="863421"/>
                  </a:ln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6" name="任意多边形: 形状 5"/>
            <p:cNvSpPr/>
            <p:nvPr/>
          </p:nvSpPr>
          <p:spPr>
            <a:xfrm>
              <a:off x="-234462" y="4454770"/>
              <a:ext cx="5533293" cy="2625968"/>
            </a:xfrm>
            <a:custGeom>
              <a:avLst/>
              <a:gdLst>
                <a:gd name="connsiteX0" fmla="*/ 164124 w 5533293"/>
                <a:gd name="connsiteY0" fmla="*/ 70338 h 2625968"/>
                <a:gd name="connsiteX1" fmla="*/ 1125416 w 5533293"/>
                <a:gd name="connsiteY1" fmla="*/ 140676 h 2625968"/>
                <a:gd name="connsiteX2" fmla="*/ 1852247 w 5533293"/>
                <a:gd name="connsiteY2" fmla="*/ 1336430 h 2625968"/>
                <a:gd name="connsiteX3" fmla="*/ 2860431 w 5533293"/>
                <a:gd name="connsiteY3" fmla="*/ 1594338 h 2625968"/>
                <a:gd name="connsiteX4" fmla="*/ 4149970 w 5533293"/>
                <a:gd name="connsiteY4" fmla="*/ 1266092 h 2625968"/>
                <a:gd name="connsiteX5" fmla="*/ 5040924 w 5533293"/>
                <a:gd name="connsiteY5" fmla="*/ 1758461 h 2625968"/>
                <a:gd name="connsiteX6" fmla="*/ 5533293 w 5533293"/>
                <a:gd name="connsiteY6" fmla="*/ 2579076 h 2625968"/>
                <a:gd name="connsiteX7" fmla="*/ 0 w 5533293"/>
                <a:gd name="connsiteY7" fmla="*/ 2625968 h 2625968"/>
                <a:gd name="connsiteX8" fmla="*/ 164124 w 5533293"/>
                <a:gd name="connsiteY8" fmla="*/ 70338 h 262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3293" h="2625968">
                  <a:moveTo>
                    <a:pt x="164124" y="70338"/>
                  </a:moveTo>
                  <a:cubicBezTo>
                    <a:pt x="504093" y="-1"/>
                    <a:pt x="844062" y="-70339"/>
                    <a:pt x="1125416" y="140676"/>
                  </a:cubicBezTo>
                  <a:cubicBezTo>
                    <a:pt x="1406770" y="351691"/>
                    <a:pt x="1563078" y="1094153"/>
                    <a:pt x="1852247" y="1336430"/>
                  </a:cubicBezTo>
                  <a:cubicBezTo>
                    <a:pt x="2141416" y="1578707"/>
                    <a:pt x="2477477" y="1606061"/>
                    <a:pt x="2860431" y="1594338"/>
                  </a:cubicBezTo>
                  <a:cubicBezTo>
                    <a:pt x="3243385" y="1582615"/>
                    <a:pt x="3786555" y="1238738"/>
                    <a:pt x="4149970" y="1266092"/>
                  </a:cubicBezTo>
                  <a:cubicBezTo>
                    <a:pt x="4513385" y="1293446"/>
                    <a:pt x="4810370" y="1539630"/>
                    <a:pt x="5040924" y="1758461"/>
                  </a:cubicBezTo>
                  <a:cubicBezTo>
                    <a:pt x="5271478" y="1977292"/>
                    <a:pt x="5402385" y="2278184"/>
                    <a:pt x="5533293" y="2579076"/>
                  </a:cubicBezTo>
                  <a:lnTo>
                    <a:pt x="0" y="2625968"/>
                  </a:lnTo>
                  <a:lnTo>
                    <a:pt x="164124" y="70338"/>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8" name="任意多边形: 形状 7"/>
            <p:cNvSpPr/>
            <p:nvPr/>
          </p:nvSpPr>
          <p:spPr>
            <a:xfrm>
              <a:off x="0" y="4089490"/>
              <a:ext cx="5181600" cy="3000162"/>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3000162">
                  <a:moveTo>
                    <a:pt x="0" y="69393"/>
                  </a:moveTo>
                  <a:cubicBezTo>
                    <a:pt x="402492" y="-4853"/>
                    <a:pt x="804984" y="-79099"/>
                    <a:pt x="1101969" y="186624"/>
                  </a:cubicBezTo>
                  <a:cubicBezTo>
                    <a:pt x="1398954" y="452347"/>
                    <a:pt x="1371600" y="1429270"/>
                    <a:pt x="1781908" y="1663731"/>
                  </a:cubicBezTo>
                  <a:cubicBezTo>
                    <a:pt x="2192216" y="1898193"/>
                    <a:pt x="2997200" y="1370655"/>
                    <a:pt x="3563815" y="1593393"/>
                  </a:cubicBezTo>
                  <a:cubicBezTo>
                    <a:pt x="4130430" y="1816131"/>
                    <a:pt x="4656015" y="2408146"/>
                    <a:pt x="5181600" y="3000162"/>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grpSp>
      <p:grpSp>
        <p:nvGrpSpPr>
          <p:cNvPr id="10" name="组合 9"/>
          <p:cNvGrpSpPr/>
          <p:nvPr/>
        </p:nvGrpSpPr>
        <p:grpSpPr>
          <a:xfrm flipH="1">
            <a:off x="12613414" y="8264517"/>
            <a:ext cx="12332072" cy="6000029"/>
            <a:chOff x="-281354" y="4089490"/>
            <a:chExt cx="6166339" cy="3000162"/>
          </a:xfrm>
        </p:grpSpPr>
        <p:sp>
          <p:nvSpPr>
            <p:cNvPr id="11" name="任意多边形: 形状 10"/>
            <p:cNvSpPr/>
            <p:nvPr/>
          </p:nvSpPr>
          <p:spPr>
            <a:xfrm>
              <a:off x="-281354" y="4880887"/>
              <a:ext cx="6166339" cy="2208765"/>
            </a:xfrm>
            <a:custGeom>
              <a:avLst/>
              <a:gdLst>
                <a:gd name="connsiteX0" fmla="*/ 140677 w 6166339"/>
                <a:gd name="connsiteY0" fmla="*/ 1042719 h 2388063"/>
                <a:gd name="connsiteX1" fmla="*/ 1922585 w 6166339"/>
                <a:gd name="connsiteY1" fmla="*/ 11088 h 2388063"/>
                <a:gd name="connsiteX2" fmla="*/ 2766646 w 6166339"/>
                <a:gd name="connsiteY2" fmla="*/ 1628873 h 2388063"/>
                <a:gd name="connsiteX3" fmla="*/ 5251939 w 6166339"/>
                <a:gd name="connsiteY3" fmla="*/ 1136503 h 2388063"/>
                <a:gd name="connsiteX4" fmla="*/ 6166339 w 6166339"/>
                <a:gd name="connsiteY4" fmla="*/ 2285365 h 2388063"/>
                <a:gd name="connsiteX5" fmla="*/ 0 w 6166339"/>
                <a:gd name="connsiteY5" fmla="*/ 2308811 h 2388063"/>
                <a:gd name="connsiteX6" fmla="*/ 140677 w 6166339"/>
                <a:gd name="connsiteY6" fmla="*/ 1042719 h 2388063"/>
                <a:gd name="connsiteX0-1" fmla="*/ 140677 w 6166339"/>
                <a:gd name="connsiteY0-2" fmla="*/ 859467 h 2204811"/>
                <a:gd name="connsiteX1-3" fmla="*/ 2250831 w 6166339"/>
                <a:gd name="connsiteY1-4" fmla="*/ 15405 h 2204811"/>
                <a:gd name="connsiteX2-5" fmla="*/ 2766646 w 6166339"/>
                <a:gd name="connsiteY2-6" fmla="*/ 1445621 h 2204811"/>
                <a:gd name="connsiteX3-7" fmla="*/ 5251939 w 6166339"/>
                <a:gd name="connsiteY3-8" fmla="*/ 953251 h 2204811"/>
                <a:gd name="connsiteX4-9" fmla="*/ 6166339 w 6166339"/>
                <a:gd name="connsiteY4-10" fmla="*/ 2102113 h 2204811"/>
                <a:gd name="connsiteX5-11" fmla="*/ 0 w 6166339"/>
                <a:gd name="connsiteY5-12" fmla="*/ 2125559 h 2204811"/>
                <a:gd name="connsiteX6-13" fmla="*/ 140677 w 6166339"/>
                <a:gd name="connsiteY6-14" fmla="*/ 859467 h 2204811"/>
                <a:gd name="connsiteX0-15" fmla="*/ 140677 w 6166339"/>
                <a:gd name="connsiteY0-16" fmla="*/ 911938 h 2257282"/>
                <a:gd name="connsiteX1-17" fmla="*/ 2250831 w 6166339"/>
                <a:gd name="connsiteY1-18" fmla="*/ 67876 h 2257282"/>
                <a:gd name="connsiteX2-19" fmla="*/ 2766646 w 6166339"/>
                <a:gd name="connsiteY2-20" fmla="*/ 1498092 h 2257282"/>
                <a:gd name="connsiteX3-21" fmla="*/ 5251939 w 6166339"/>
                <a:gd name="connsiteY3-22" fmla="*/ 1005722 h 2257282"/>
                <a:gd name="connsiteX4-23" fmla="*/ 6166339 w 6166339"/>
                <a:gd name="connsiteY4-24" fmla="*/ 2154584 h 2257282"/>
                <a:gd name="connsiteX5-25" fmla="*/ 0 w 6166339"/>
                <a:gd name="connsiteY5-26" fmla="*/ 2178030 h 2257282"/>
                <a:gd name="connsiteX6-27" fmla="*/ 140677 w 6166339"/>
                <a:gd name="connsiteY6-28" fmla="*/ 911938 h 2257282"/>
                <a:gd name="connsiteX0-29" fmla="*/ 140677 w 6166339"/>
                <a:gd name="connsiteY0-30" fmla="*/ 861495 h 2206839"/>
                <a:gd name="connsiteX1-31" fmla="*/ 2250831 w 6166339"/>
                <a:gd name="connsiteY1-32" fmla="*/ 17433 h 2206839"/>
                <a:gd name="connsiteX2-33" fmla="*/ 2883877 w 6166339"/>
                <a:gd name="connsiteY2-34" fmla="*/ 1494541 h 2206839"/>
                <a:gd name="connsiteX3-35" fmla="*/ 5251939 w 6166339"/>
                <a:gd name="connsiteY3-36" fmla="*/ 955279 h 2206839"/>
                <a:gd name="connsiteX4-37" fmla="*/ 6166339 w 6166339"/>
                <a:gd name="connsiteY4-38" fmla="*/ 2104141 h 2206839"/>
                <a:gd name="connsiteX5-39" fmla="*/ 0 w 6166339"/>
                <a:gd name="connsiteY5-40" fmla="*/ 2127587 h 2206839"/>
                <a:gd name="connsiteX6-41" fmla="*/ 140677 w 6166339"/>
                <a:gd name="connsiteY6-42" fmla="*/ 861495 h 2206839"/>
                <a:gd name="connsiteX0-43" fmla="*/ 140677 w 6166339"/>
                <a:gd name="connsiteY0-44" fmla="*/ 816376 h 2161720"/>
                <a:gd name="connsiteX1-45" fmla="*/ 2110154 w 6166339"/>
                <a:gd name="connsiteY1-46" fmla="*/ 19206 h 2161720"/>
                <a:gd name="connsiteX2-47" fmla="*/ 2883877 w 6166339"/>
                <a:gd name="connsiteY2-48" fmla="*/ 1449422 h 2161720"/>
                <a:gd name="connsiteX3-49" fmla="*/ 5251939 w 6166339"/>
                <a:gd name="connsiteY3-50" fmla="*/ 910160 h 2161720"/>
                <a:gd name="connsiteX4-51" fmla="*/ 6166339 w 6166339"/>
                <a:gd name="connsiteY4-52" fmla="*/ 2059022 h 2161720"/>
                <a:gd name="connsiteX5-53" fmla="*/ 0 w 6166339"/>
                <a:gd name="connsiteY5-54" fmla="*/ 2082468 h 2161720"/>
                <a:gd name="connsiteX6-55" fmla="*/ 140677 w 6166339"/>
                <a:gd name="connsiteY6-56" fmla="*/ 816376 h 2161720"/>
                <a:gd name="connsiteX0-57" fmla="*/ 140677 w 6166339"/>
                <a:gd name="connsiteY0-58" fmla="*/ 863421 h 2208765"/>
                <a:gd name="connsiteX1-59" fmla="*/ 2110154 w 6166339"/>
                <a:gd name="connsiteY1-60" fmla="*/ 66251 h 2208765"/>
                <a:gd name="connsiteX2-61" fmla="*/ 2883877 w 6166339"/>
                <a:gd name="connsiteY2-62" fmla="*/ 1496467 h 2208765"/>
                <a:gd name="connsiteX3-63" fmla="*/ 5251939 w 6166339"/>
                <a:gd name="connsiteY3-64" fmla="*/ 957205 h 2208765"/>
                <a:gd name="connsiteX4-65" fmla="*/ 6166339 w 6166339"/>
                <a:gd name="connsiteY4-66" fmla="*/ 2106067 h 2208765"/>
                <a:gd name="connsiteX5-67" fmla="*/ 0 w 6166339"/>
                <a:gd name="connsiteY5-68" fmla="*/ 2129513 h 2208765"/>
                <a:gd name="connsiteX6-69" fmla="*/ 140677 w 6166339"/>
                <a:gd name="connsiteY6-70" fmla="*/ 863421 h 22087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66339" h="2208765">
                  <a:moveTo>
                    <a:pt x="140677" y="863421"/>
                  </a:moveTo>
                  <a:cubicBezTo>
                    <a:pt x="812800" y="298759"/>
                    <a:pt x="1371600" y="-179934"/>
                    <a:pt x="2110154" y="66251"/>
                  </a:cubicBezTo>
                  <a:cubicBezTo>
                    <a:pt x="2848708" y="312436"/>
                    <a:pt x="2360246" y="1347975"/>
                    <a:pt x="2883877" y="1496467"/>
                  </a:cubicBezTo>
                  <a:cubicBezTo>
                    <a:pt x="3407508" y="1644959"/>
                    <a:pt x="4704862" y="855605"/>
                    <a:pt x="5251939" y="957205"/>
                  </a:cubicBezTo>
                  <a:cubicBezTo>
                    <a:pt x="5799016" y="1058805"/>
                    <a:pt x="5992446" y="1586343"/>
                    <a:pt x="6166339" y="2106067"/>
                  </a:cubicBezTo>
                  <a:cubicBezTo>
                    <a:pt x="4110893" y="2113882"/>
                    <a:pt x="1082431" y="2317082"/>
                    <a:pt x="0" y="2129513"/>
                  </a:cubicBezTo>
                  <a:lnTo>
                    <a:pt x="140677" y="863421"/>
                  </a:ln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2" name="任意多边形: 形状 11"/>
            <p:cNvSpPr/>
            <p:nvPr/>
          </p:nvSpPr>
          <p:spPr>
            <a:xfrm>
              <a:off x="-234462" y="4454770"/>
              <a:ext cx="5533293" cy="2625968"/>
            </a:xfrm>
            <a:custGeom>
              <a:avLst/>
              <a:gdLst>
                <a:gd name="connsiteX0" fmla="*/ 164124 w 5533293"/>
                <a:gd name="connsiteY0" fmla="*/ 70338 h 2625968"/>
                <a:gd name="connsiteX1" fmla="*/ 1125416 w 5533293"/>
                <a:gd name="connsiteY1" fmla="*/ 140676 h 2625968"/>
                <a:gd name="connsiteX2" fmla="*/ 1852247 w 5533293"/>
                <a:gd name="connsiteY2" fmla="*/ 1336430 h 2625968"/>
                <a:gd name="connsiteX3" fmla="*/ 2860431 w 5533293"/>
                <a:gd name="connsiteY3" fmla="*/ 1594338 h 2625968"/>
                <a:gd name="connsiteX4" fmla="*/ 4149970 w 5533293"/>
                <a:gd name="connsiteY4" fmla="*/ 1266092 h 2625968"/>
                <a:gd name="connsiteX5" fmla="*/ 5040924 w 5533293"/>
                <a:gd name="connsiteY5" fmla="*/ 1758461 h 2625968"/>
                <a:gd name="connsiteX6" fmla="*/ 5533293 w 5533293"/>
                <a:gd name="connsiteY6" fmla="*/ 2579076 h 2625968"/>
                <a:gd name="connsiteX7" fmla="*/ 0 w 5533293"/>
                <a:gd name="connsiteY7" fmla="*/ 2625968 h 2625968"/>
                <a:gd name="connsiteX8" fmla="*/ 164124 w 5533293"/>
                <a:gd name="connsiteY8" fmla="*/ 70338 h 262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3293" h="2625968">
                  <a:moveTo>
                    <a:pt x="164124" y="70338"/>
                  </a:moveTo>
                  <a:cubicBezTo>
                    <a:pt x="504093" y="-1"/>
                    <a:pt x="844062" y="-70339"/>
                    <a:pt x="1125416" y="140676"/>
                  </a:cubicBezTo>
                  <a:cubicBezTo>
                    <a:pt x="1406770" y="351691"/>
                    <a:pt x="1563078" y="1094153"/>
                    <a:pt x="1852247" y="1336430"/>
                  </a:cubicBezTo>
                  <a:cubicBezTo>
                    <a:pt x="2141416" y="1578707"/>
                    <a:pt x="2477477" y="1606061"/>
                    <a:pt x="2860431" y="1594338"/>
                  </a:cubicBezTo>
                  <a:cubicBezTo>
                    <a:pt x="3243385" y="1582615"/>
                    <a:pt x="3786555" y="1238738"/>
                    <a:pt x="4149970" y="1266092"/>
                  </a:cubicBezTo>
                  <a:cubicBezTo>
                    <a:pt x="4513385" y="1293446"/>
                    <a:pt x="4810370" y="1539630"/>
                    <a:pt x="5040924" y="1758461"/>
                  </a:cubicBezTo>
                  <a:cubicBezTo>
                    <a:pt x="5271478" y="1977292"/>
                    <a:pt x="5402385" y="2278184"/>
                    <a:pt x="5533293" y="2579076"/>
                  </a:cubicBezTo>
                  <a:lnTo>
                    <a:pt x="0" y="2625968"/>
                  </a:lnTo>
                  <a:lnTo>
                    <a:pt x="164124" y="70338"/>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3" name="任意多边形: 形状 12"/>
            <p:cNvSpPr/>
            <p:nvPr/>
          </p:nvSpPr>
          <p:spPr>
            <a:xfrm>
              <a:off x="0" y="4089490"/>
              <a:ext cx="5181600" cy="3000162"/>
            </a:xfrm>
            <a:custGeom>
              <a:avLst/>
              <a:gdLst>
                <a:gd name="connsiteX0" fmla="*/ 0 w 5181600"/>
                <a:gd name="connsiteY0" fmla="*/ 69393 h 3000162"/>
                <a:gd name="connsiteX1" fmla="*/ 1101969 w 5181600"/>
                <a:gd name="connsiteY1" fmla="*/ 186624 h 3000162"/>
                <a:gd name="connsiteX2" fmla="*/ 1781908 w 5181600"/>
                <a:gd name="connsiteY2" fmla="*/ 1663731 h 3000162"/>
                <a:gd name="connsiteX3" fmla="*/ 3563815 w 5181600"/>
                <a:gd name="connsiteY3" fmla="*/ 1593393 h 3000162"/>
                <a:gd name="connsiteX4" fmla="*/ 5181600 w 5181600"/>
                <a:gd name="connsiteY4" fmla="*/ 3000162 h 3000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1600" h="3000162">
                  <a:moveTo>
                    <a:pt x="0" y="69393"/>
                  </a:moveTo>
                  <a:cubicBezTo>
                    <a:pt x="402492" y="-4853"/>
                    <a:pt x="804984" y="-79099"/>
                    <a:pt x="1101969" y="186624"/>
                  </a:cubicBezTo>
                  <a:cubicBezTo>
                    <a:pt x="1398954" y="452347"/>
                    <a:pt x="1371600" y="1429270"/>
                    <a:pt x="1781908" y="1663731"/>
                  </a:cubicBezTo>
                  <a:cubicBezTo>
                    <a:pt x="2192216" y="1898193"/>
                    <a:pt x="2997200" y="1370655"/>
                    <a:pt x="3563815" y="1593393"/>
                  </a:cubicBezTo>
                  <a:cubicBezTo>
                    <a:pt x="4130430" y="1816131"/>
                    <a:pt x="4656015" y="2408146"/>
                    <a:pt x="5181600" y="3000162"/>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cxnSp>
        <p:nvCxnSpPr>
          <p:cNvPr id="32" name="直接连接符 31"/>
          <p:cNvCxnSpPr/>
          <p:nvPr/>
        </p:nvCxnSpPr>
        <p:spPr>
          <a:xfrm>
            <a:off x="5641593" y="1547707"/>
            <a:ext cx="2344501" cy="0"/>
          </a:xfrm>
          <a:prstGeom prst="line">
            <a:avLst/>
          </a:prstGeom>
          <a:ln w="12700">
            <a:solidFill>
              <a:srgbClr val="0C112A"/>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6434948" y="1547707"/>
            <a:ext cx="2344501" cy="0"/>
          </a:xfrm>
          <a:prstGeom prst="line">
            <a:avLst/>
          </a:prstGeom>
          <a:ln w="12700">
            <a:solidFill>
              <a:srgbClr val="0C112A"/>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873195" y="673582"/>
            <a:ext cx="8674652" cy="1753235"/>
          </a:xfrm>
          <a:prstGeom prst="rect">
            <a:avLst/>
          </a:prstGeom>
          <a:noFill/>
        </p:spPr>
        <p:txBody>
          <a:bodyPr wrap="square" rtlCol="0">
            <a:spAutoFit/>
          </a:bodyPr>
          <a:lstStyle/>
          <a:p>
            <a:pPr algn="ctr"/>
            <a:r>
              <a:rPr lang="en-US" altLang="zh-CN" sz="108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CONTENTS</a:t>
            </a:r>
          </a:p>
        </p:txBody>
      </p:sp>
      <p:grpSp>
        <p:nvGrpSpPr>
          <p:cNvPr id="3" name="组合 2"/>
          <p:cNvGrpSpPr/>
          <p:nvPr/>
        </p:nvGrpSpPr>
        <p:grpSpPr>
          <a:xfrm>
            <a:off x="4968872" y="4428579"/>
            <a:ext cx="6885490" cy="1491937"/>
            <a:chOff x="2171326" y="2214230"/>
            <a:chExt cx="3442914" cy="746005"/>
          </a:xfrm>
        </p:grpSpPr>
        <p:grpSp>
          <p:nvGrpSpPr>
            <p:cNvPr id="58" name="组合 57"/>
            <p:cNvGrpSpPr/>
            <p:nvPr/>
          </p:nvGrpSpPr>
          <p:grpSpPr>
            <a:xfrm>
              <a:off x="2882006" y="2214230"/>
              <a:ext cx="2732234" cy="746005"/>
              <a:chOff x="2882006" y="2214230"/>
              <a:chExt cx="2732234" cy="746005"/>
            </a:xfrm>
          </p:grpSpPr>
          <p:sp>
            <p:nvSpPr>
              <p:cNvPr id="37" name="文本框 36"/>
              <p:cNvSpPr txBox="1"/>
              <p:nvPr/>
            </p:nvSpPr>
            <p:spPr>
              <a:xfrm>
                <a:off x="2882006"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活动简介</a:t>
                </a:r>
              </a:p>
            </p:txBody>
          </p:sp>
          <p:sp>
            <p:nvSpPr>
              <p:cNvPr id="39" name="文本框 38"/>
              <p:cNvSpPr txBox="1"/>
              <p:nvPr/>
            </p:nvSpPr>
            <p:spPr>
              <a:xfrm>
                <a:off x="2923283" y="2699237"/>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Introduction To The Event</a:t>
                </a:r>
              </a:p>
            </p:txBody>
          </p:sp>
        </p:grpSp>
        <p:grpSp>
          <p:nvGrpSpPr>
            <p:cNvPr id="64" name="组合 63"/>
            <p:cNvGrpSpPr/>
            <p:nvPr/>
          </p:nvGrpSpPr>
          <p:grpSpPr>
            <a:xfrm>
              <a:off x="2171326" y="2289215"/>
              <a:ext cx="642814" cy="642814"/>
              <a:chOff x="2095018" y="2265028"/>
              <a:chExt cx="642814" cy="642814"/>
            </a:xfrm>
          </p:grpSpPr>
          <p:sp>
            <p:nvSpPr>
              <p:cNvPr id="62" name="矩形: 圆角 61"/>
              <p:cNvSpPr/>
              <p:nvPr/>
            </p:nvSpPr>
            <p:spPr>
              <a:xfrm>
                <a:off x="2095018" y="2265028"/>
                <a:ext cx="642814" cy="642814"/>
              </a:xfrm>
              <a:prstGeom prst="roundRect">
                <a:avLst/>
              </a:prstGeom>
              <a:gradFill>
                <a:gsLst>
                  <a:gs pos="100000">
                    <a:srgbClr val="ADE7F2"/>
                  </a:gs>
                  <a:gs pos="0">
                    <a:srgbClr val="73D5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3" name="文本框 62"/>
              <p:cNvSpPr txBox="1"/>
              <p:nvPr/>
            </p:nvSpPr>
            <p:spPr>
              <a:xfrm>
                <a:off x="2123561" y="2355603"/>
                <a:ext cx="585729" cy="414993"/>
              </a:xfrm>
              <a:prstGeom prst="rect">
                <a:avLst/>
              </a:prstGeom>
              <a:noFill/>
            </p:spPr>
            <p:txBody>
              <a:bodyPr wrap="square" rtlCol="0">
                <a:spAutoFit/>
              </a:bodyPr>
              <a:lstStyle/>
              <a:p>
                <a:pPr algn="ctr"/>
                <a:r>
                  <a:rPr lang="en-US" altLang="zh-CN" sz="4800" dirty="0">
                    <a:latin typeface="阿里巴巴普惠体 B" panose="00020600040101010101" charset="-122"/>
                    <a:ea typeface="阿里巴巴普惠体 B" panose="00020600040101010101" charset="-122"/>
                    <a:cs typeface="OPPOSans M" panose="00020600040101010101" pitchFamily="18" charset="-122"/>
                  </a:rPr>
                  <a:t>01</a:t>
                </a:r>
              </a:p>
            </p:txBody>
          </p:sp>
        </p:grpSp>
      </p:grpSp>
      <p:grpSp>
        <p:nvGrpSpPr>
          <p:cNvPr id="5" name="组合 4"/>
          <p:cNvGrpSpPr/>
          <p:nvPr/>
        </p:nvGrpSpPr>
        <p:grpSpPr>
          <a:xfrm>
            <a:off x="13704897" y="4455512"/>
            <a:ext cx="6835246" cy="1459214"/>
            <a:chOff x="6539553" y="2227697"/>
            <a:chExt cx="3417791" cy="729643"/>
          </a:xfrm>
        </p:grpSpPr>
        <p:grpSp>
          <p:nvGrpSpPr>
            <p:cNvPr id="59" name="组合 58"/>
            <p:cNvGrpSpPr/>
            <p:nvPr/>
          </p:nvGrpSpPr>
          <p:grpSpPr>
            <a:xfrm>
              <a:off x="7227611" y="2227697"/>
              <a:ext cx="2729733" cy="729643"/>
              <a:chOff x="7227611" y="2227697"/>
              <a:chExt cx="2729733" cy="729643"/>
            </a:xfrm>
          </p:grpSpPr>
          <p:sp>
            <p:nvSpPr>
              <p:cNvPr id="47" name="文本框 46"/>
              <p:cNvSpPr txBox="1"/>
              <p:nvPr/>
            </p:nvSpPr>
            <p:spPr>
              <a:xfrm>
                <a:off x="7227611" y="2227697"/>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活动方案</a:t>
                </a:r>
              </a:p>
            </p:txBody>
          </p:sp>
          <p:sp>
            <p:nvSpPr>
              <p:cNvPr id="49" name="文本框 48"/>
              <p:cNvSpPr txBox="1"/>
              <p:nvPr/>
            </p:nvSpPr>
            <p:spPr>
              <a:xfrm>
                <a:off x="7318100" y="2696342"/>
                <a:ext cx="2639244" cy="260998"/>
              </a:xfrm>
              <a:prstGeom prst="rect">
                <a:avLst/>
              </a:prstGeom>
              <a:noFill/>
            </p:spPr>
            <p:txBody>
              <a:bodyPr wrap="square" rtlCol="0">
                <a:spAutoFit/>
              </a:bodyPr>
              <a:lstStyle/>
              <a:p>
                <a:r>
                  <a:rPr lang="en-US" altLang="zh-CN" sz="2800" dirty="0" err="1">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Programme</a:t>
                </a:r>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 Of Activities</a:t>
                </a:r>
              </a:p>
            </p:txBody>
          </p:sp>
        </p:grpSp>
        <p:grpSp>
          <p:nvGrpSpPr>
            <p:cNvPr id="65" name="组合 64"/>
            <p:cNvGrpSpPr/>
            <p:nvPr/>
          </p:nvGrpSpPr>
          <p:grpSpPr>
            <a:xfrm>
              <a:off x="6539553" y="2294501"/>
              <a:ext cx="642814" cy="642814"/>
              <a:chOff x="2095018" y="2265028"/>
              <a:chExt cx="642814" cy="642814"/>
            </a:xfrm>
          </p:grpSpPr>
          <p:sp>
            <p:nvSpPr>
              <p:cNvPr id="66" name="矩形: 圆角 65"/>
              <p:cNvSpPr/>
              <p:nvPr/>
            </p:nvSpPr>
            <p:spPr>
              <a:xfrm>
                <a:off x="2095018" y="2265028"/>
                <a:ext cx="642814" cy="642814"/>
              </a:xfrm>
              <a:prstGeom prst="roundRect">
                <a:avLst/>
              </a:prstGeom>
              <a:gradFill>
                <a:gsLst>
                  <a:gs pos="100000">
                    <a:srgbClr val="ADE7F2"/>
                  </a:gs>
                  <a:gs pos="0">
                    <a:srgbClr val="73D5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7" name="文本框 66"/>
              <p:cNvSpPr txBox="1"/>
              <p:nvPr/>
            </p:nvSpPr>
            <p:spPr>
              <a:xfrm>
                <a:off x="2123561" y="2355603"/>
                <a:ext cx="585729" cy="414993"/>
              </a:xfrm>
              <a:prstGeom prst="rect">
                <a:avLst/>
              </a:prstGeom>
              <a:noFill/>
            </p:spPr>
            <p:txBody>
              <a:bodyPr wrap="square" rtlCol="0">
                <a:spAutoFit/>
              </a:bodyPr>
              <a:lstStyle/>
              <a:p>
                <a:pPr algn="ctr"/>
                <a:r>
                  <a:rPr lang="en-US" altLang="zh-CN" sz="4800" dirty="0">
                    <a:latin typeface="阿里巴巴普惠体 B" panose="00020600040101010101" charset="-122"/>
                    <a:ea typeface="阿里巴巴普惠体 B" panose="00020600040101010101" charset="-122"/>
                    <a:cs typeface="OPPOSans M" panose="00020600040101010101" pitchFamily="18" charset="-122"/>
                  </a:rPr>
                  <a:t>02</a:t>
                </a:r>
              </a:p>
            </p:txBody>
          </p:sp>
        </p:grpSp>
      </p:grpSp>
      <p:grpSp>
        <p:nvGrpSpPr>
          <p:cNvPr id="2" name="组合 1"/>
          <p:cNvGrpSpPr/>
          <p:nvPr/>
        </p:nvGrpSpPr>
        <p:grpSpPr>
          <a:xfrm>
            <a:off x="4964908" y="7300140"/>
            <a:ext cx="6170291" cy="1434196"/>
            <a:chOff x="2169344" y="3650081"/>
            <a:chExt cx="3085297" cy="717133"/>
          </a:xfrm>
        </p:grpSpPr>
        <p:grpSp>
          <p:nvGrpSpPr>
            <p:cNvPr id="60" name="组合 59"/>
            <p:cNvGrpSpPr/>
            <p:nvPr/>
          </p:nvGrpSpPr>
          <p:grpSpPr>
            <a:xfrm>
              <a:off x="2925186" y="3650081"/>
              <a:ext cx="2329455" cy="717133"/>
              <a:chOff x="2925186" y="3650081"/>
              <a:chExt cx="2329455" cy="717133"/>
            </a:xfrm>
          </p:grpSpPr>
          <p:sp>
            <p:nvSpPr>
              <p:cNvPr id="52" name="文本框 51"/>
              <p:cNvSpPr txBox="1"/>
              <p:nvPr/>
            </p:nvSpPr>
            <p:spPr>
              <a:xfrm>
                <a:off x="2925186" y="3650081"/>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销售任务</a:t>
                </a:r>
              </a:p>
            </p:txBody>
          </p:sp>
          <p:sp>
            <p:nvSpPr>
              <p:cNvPr id="54" name="文本框 53"/>
              <p:cNvSpPr txBox="1"/>
              <p:nvPr/>
            </p:nvSpPr>
            <p:spPr>
              <a:xfrm>
                <a:off x="2968037" y="4106216"/>
                <a:ext cx="1563480"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Sales Targets</a:t>
                </a:r>
              </a:p>
            </p:txBody>
          </p:sp>
        </p:grpSp>
        <p:grpSp>
          <p:nvGrpSpPr>
            <p:cNvPr id="68" name="组合 67"/>
            <p:cNvGrpSpPr/>
            <p:nvPr/>
          </p:nvGrpSpPr>
          <p:grpSpPr>
            <a:xfrm>
              <a:off x="2169344" y="3710630"/>
              <a:ext cx="642814" cy="642814"/>
              <a:chOff x="2095018" y="2265028"/>
              <a:chExt cx="642814" cy="642814"/>
            </a:xfrm>
          </p:grpSpPr>
          <p:sp>
            <p:nvSpPr>
              <p:cNvPr id="69" name="矩形: 圆角 68"/>
              <p:cNvSpPr/>
              <p:nvPr/>
            </p:nvSpPr>
            <p:spPr>
              <a:xfrm>
                <a:off x="2095018" y="2265028"/>
                <a:ext cx="642814" cy="642814"/>
              </a:xfrm>
              <a:prstGeom prst="roundRect">
                <a:avLst/>
              </a:prstGeom>
              <a:gradFill>
                <a:gsLst>
                  <a:gs pos="100000">
                    <a:srgbClr val="ADE7F2"/>
                  </a:gs>
                  <a:gs pos="0">
                    <a:srgbClr val="73D5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0" name="文本框 69"/>
              <p:cNvSpPr txBox="1"/>
              <p:nvPr/>
            </p:nvSpPr>
            <p:spPr>
              <a:xfrm>
                <a:off x="2123561" y="2355603"/>
                <a:ext cx="585729" cy="414993"/>
              </a:xfrm>
              <a:prstGeom prst="rect">
                <a:avLst/>
              </a:prstGeom>
              <a:noFill/>
            </p:spPr>
            <p:txBody>
              <a:bodyPr wrap="square" rtlCol="0">
                <a:spAutoFit/>
              </a:bodyPr>
              <a:lstStyle/>
              <a:p>
                <a:pPr algn="ctr"/>
                <a:r>
                  <a:rPr lang="en-US" altLang="zh-CN" sz="4800" dirty="0">
                    <a:latin typeface="阿里巴巴普惠体 B" panose="00020600040101010101" charset="-122"/>
                    <a:ea typeface="阿里巴巴普惠体 B" panose="00020600040101010101" charset="-122"/>
                    <a:cs typeface="OPPOSans M" panose="00020600040101010101" pitchFamily="18" charset="-122"/>
                  </a:rPr>
                  <a:t>03</a:t>
                </a:r>
              </a:p>
            </p:txBody>
          </p:sp>
        </p:grpSp>
      </p:grpSp>
      <p:grpSp>
        <p:nvGrpSpPr>
          <p:cNvPr id="14" name="组合 13"/>
          <p:cNvGrpSpPr/>
          <p:nvPr/>
        </p:nvGrpSpPr>
        <p:grpSpPr>
          <a:xfrm>
            <a:off x="13704897" y="7300140"/>
            <a:ext cx="6413175" cy="1472184"/>
            <a:chOff x="6539553" y="3650081"/>
            <a:chExt cx="3206745" cy="736128"/>
          </a:xfrm>
        </p:grpSpPr>
        <p:grpSp>
          <p:nvGrpSpPr>
            <p:cNvPr id="61" name="组合 60"/>
            <p:cNvGrpSpPr/>
            <p:nvPr/>
          </p:nvGrpSpPr>
          <p:grpSpPr>
            <a:xfrm>
              <a:off x="7227611" y="3650081"/>
              <a:ext cx="2518687" cy="736128"/>
              <a:chOff x="7227611" y="3650081"/>
              <a:chExt cx="2518687" cy="736128"/>
            </a:xfrm>
          </p:grpSpPr>
          <p:sp>
            <p:nvSpPr>
              <p:cNvPr id="42" name="文本框 41"/>
              <p:cNvSpPr txBox="1"/>
              <p:nvPr/>
            </p:nvSpPr>
            <p:spPr>
              <a:xfrm>
                <a:off x="7227611" y="3650081"/>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投入预估</a:t>
                </a:r>
              </a:p>
            </p:txBody>
          </p:sp>
          <p:sp>
            <p:nvSpPr>
              <p:cNvPr id="44" name="文本框 43"/>
              <p:cNvSpPr txBox="1"/>
              <p:nvPr/>
            </p:nvSpPr>
            <p:spPr>
              <a:xfrm>
                <a:off x="7287360" y="4125211"/>
                <a:ext cx="2458938"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Investment Estimates</a:t>
                </a:r>
              </a:p>
            </p:txBody>
          </p:sp>
        </p:grpSp>
        <p:grpSp>
          <p:nvGrpSpPr>
            <p:cNvPr id="71" name="组合 70"/>
            <p:cNvGrpSpPr/>
            <p:nvPr/>
          </p:nvGrpSpPr>
          <p:grpSpPr>
            <a:xfrm>
              <a:off x="6539553" y="3720127"/>
              <a:ext cx="642814" cy="642814"/>
              <a:chOff x="2095018" y="2265028"/>
              <a:chExt cx="642814" cy="642814"/>
            </a:xfrm>
          </p:grpSpPr>
          <p:sp>
            <p:nvSpPr>
              <p:cNvPr id="72" name="矩形: 圆角 71"/>
              <p:cNvSpPr/>
              <p:nvPr/>
            </p:nvSpPr>
            <p:spPr>
              <a:xfrm>
                <a:off x="2095018" y="2265028"/>
                <a:ext cx="642814" cy="642814"/>
              </a:xfrm>
              <a:prstGeom prst="roundRect">
                <a:avLst/>
              </a:prstGeom>
              <a:gradFill>
                <a:gsLst>
                  <a:gs pos="100000">
                    <a:srgbClr val="ADE7F2"/>
                  </a:gs>
                  <a:gs pos="0">
                    <a:srgbClr val="73D5E9"/>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3" name="文本框 72"/>
              <p:cNvSpPr txBox="1"/>
              <p:nvPr/>
            </p:nvSpPr>
            <p:spPr>
              <a:xfrm>
                <a:off x="2123561" y="2355603"/>
                <a:ext cx="585729" cy="414993"/>
              </a:xfrm>
              <a:prstGeom prst="rect">
                <a:avLst/>
              </a:prstGeom>
              <a:noFill/>
            </p:spPr>
            <p:txBody>
              <a:bodyPr wrap="square" rtlCol="0">
                <a:spAutoFit/>
              </a:bodyPr>
              <a:lstStyle/>
              <a:p>
                <a:pPr algn="ctr"/>
                <a:r>
                  <a:rPr lang="en-US" altLang="zh-CN" sz="4800" dirty="0">
                    <a:latin typeface="阿里巴巴普惠体 B" panose="00020600040101010101" charset="-122"/>
                    <a:ea typeface="阿里巴巴普惠体 B" panose="00020600040101010101" charset="-122"/>
                    <a:cs typeface="OPPOSans M" panose="00020600040101010101" pitchFamily="18" charset="-122"/>
                  </a:rPr>
                  <a:t>04</a:t>
                </a:r>
              </a:p>
            </p:txBody>
          </p:sp>
        </p:grpSp>
      </p:grpSp>
      <p:grpSp>
        <p:nvGrpSpPr>
          <p:cNvPr id="48" name="组合 47"/>
          <p:cNvGrpSpPr/>
          <p:nvPr/>
        </p:nvGrpSpPr>
        <p:grpSpPr>
          <a:xfrm>
            <a:off x="22289725" y="576735"/>
            <a:ext cx="1312422" cy="282196"/>
            <a:chOff x="10304162" y="358767"/>
            <a:chExt cx="656243" cy="141105"/>
          </a:xfrm>
        </p:grpSpPr>
        <p:sp>
          <p:nvSpPr>
            <p:cNvPr id="50" name="椭圆 49"/>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51" name="椭圆 50"/>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53" name="椭圆 52"/>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55" name="椭圆 54"/>
          <p:cNvSpPr/>
          <p:nvPr/>
        </p:nvSpPr>
        <p:spPr>
          <a:xfrm rot="6300000">
            <a:off x="-1995912" y="-2602675"/>
            <a:ext cx="6583357" cy="6583357"/>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56" name="椭圆 55"/>
          <p:cNvSpPr/>
          <p:nvPr/>
        </p:nvSpPr>
        <p:spPr>
          <a:xfrm rot="8100000">
            <a:off x="20082887" y="7148970"/>
            <a:ext cx="3243605" cy="324360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5569182" y="7478799"/>
            <a:ext cx="13244439" cy="2553335"/>
          </a:xfrm>
          <a:prstGeom prst="rect">
            <a:avLst/>
          </a:prstGeom>
          <a:noFill/>
        </p:spPr>
        <p:txBody>
          <a:bodyPr wrap="square" rtlCol="0">
            <a:spAutoFit/>
          </a:bodyPr>
          <a:lstStyle>
            <a:defPPr>
              <a:defRPr lang="zh-CN"/>
            </a:defPPr>
            <a:lvl1pPr algn="ctr">
              <a:defRPr sz="6000">
                <a:solidFill>
                  <a:srgbClr val="ADE7F2">
                    <a:alpha val="30000"/>
                  </a:srgbClr>
                </a:solidFill>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16000">
                <a:solidFill>
                  <a:srgbClr val="ADE7F2">
                    <a:alpha val="20000"/>
                  </a:srgbClr>
                </a:solidFill>
                <a:latin typeface="阿里巴巴普惠体 B" panose="00020600040101010101" charset="-122"/>
                <a:ea typeface="阿里巴巴普惠体 B" panose="00020600040101010101" charset="-122"/>
              </a:rPr>
              <a:t>PART ON</a:t>
            </a:r>
            <a:r>
              <a:rPr lang="en-US" altLang="zh-CN" sz="16000" dirty="0">
                <a:solidFill>
                  <a:srgbClr val="ADE7F2">
                    <a:alpha val="20000"/>
                  </a:srgbClr>
                </a:solidFill>
                <a:latin typeface="阿里巴巴普惠体 B" panose="00020600040101010101" charset="-122"/>
                <a:ea typeface="阿里巴巴普惠体 B" panose="00020600040101010101" charset="-122"/>
              </a:rPr>
              <a:t>E</a:t>
            </a:r>
            <a:endParaRPr lang="zh-CN" altLang="en-US" sz="16000" dirty="0">
              <a:solidFill>
                <a:srgbClr val="ADE7F2">
                  <a:alpha val="20000"/>
                </a:srgbClr>
              </a:solidFill>
              <a:latin typeface="阿里巴巴普惠体 B" panose="00020600040101010101" charset="-122"/>
              <a:ea typeface="阿里巴巴普惠体 B" panose="00020600040101010101" charset="-122"/>
            </a:endParaRPr>
          </a:p>
        </p:txBody>
      </p:sp>
      <p:sp>
        <p:nvSpPr>
          <p:cNvPr id="7" name="任意多边形: 形状 6"/>
          <p:cNvSpPr/>
          <p:nvPr/>
        </p:nvSpPr>
        <p:spPr>
          <a:xfrm>
            <a:off x="-1763657" y="-2000685"/>
            <a:ext cx="18005759" cy="5437037"/>
          </a:xfrm>
          <a:custGeom>
            <a:avLst/>
            <a:gdLst>
              <a:gd name="connsiteX0" fmla="*/ 8932984 w 8932984"/>
              <a:gd name="connsiteY0" fmla="*/ 375138 h 2718652"/>
              <a:gd name="connsiteX1" fmla="*/ 7901354 w 8932984"/>
              <a:gd name="connsiteY1" fmla="*/ 1641230 h 2718652"/>
              <a:gd name="connsiteX2" fmla="*/ 5908431 w 8932984"/>
              <a:gd name="connsiteY2" fmla="*/ 1383323 h 2718652"/>
              <a:gd name="connsiteX3" fmla="*/ 4220307 w 8932984"/>
              <a:gd name="connsiteY3" fmla="*/ 797169 h 2718652"/>
              <a:gd name="connsiteX4" fmla="*/ 2977661 w 8932984"/>
              <a:gd name="connsiteY4" fmla="*/ 2696307 h 2718652"/>
              <a:gd name="connsiteX5" fmla="*/ 0 w 8932984"/>
              <a:gd name="connsiteY5" fmla="*/ 1828800 h 2718652"/>
              <a:gd name="connsiteX6" fmla="*/ 70338 w 8932984"/>
              <a:gd name="connsiteY6" fmla="*/ 0 h 2718652"/>
              <a:gd name="connsiteX7" fmla="*/ 8932984 w 8932984"/>
              <a:gd name="connsiteY7" fmla="*/ 375138 h 2718652"/>
              <a:gd name="connsiteX0-1" fmla="*/ 9003322 w 9003322"/>
              <a:gd name="connsiteY0-2" fmla="*/ 211014 h 2718652"/>
              <a:gd name="connsiteX1-3" fmla="*/ 7901354 w 9003322"/>
              <a:gd name="connsiteY1-4" fmla="*/ 1641230 h 2718652"/>
              <a:gd name="connsiteX2-5" fmla="*/ 5908431 w 9003322"/>
              <a:gd name="connsiteY2-6" fmla="*/ 1383323 h 2718652"/>
              <a:gd name="connsiteX3-7" fmla="*/ 4220307 w 9003322"/>
              <a:gd name="connsiteY3-8" fmla="*/ 797169 h 2718652"/>
              <a:gd name="connsiteX4-9" fmla="*/ 2977661 w 9003322"/>
              <a:gd name="connsiteY4-10" fmla="*/ 2696307 h 2718652"/>
              <a:gd name="connsiteX5-11" fmla="*/ 0 w 9003322"/>
              <a:gd name="connsiteY5-12" fmla="*/ 1828800 h 2718652"/>
              <a:gd name="connsiteX6-13" fmla="*/ 70338 w 9003322"/>
              <a:gd name="connsiteY6-14" fmla="*/ 0 h 2718652"/>
              <a:gd name="connsiteX7-15" fmla="*/ 9003322 w 9003322"/>
              <a:gd name="connsiteY7-16" fmla="*/ 211014 h 27186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003322" h="2718652">
                <a:moveTo>
                  <a:pt x="9003322" y="211014"/>
                </a:moveTo>
                <a:cubicBezTo>
                  <a:pt x="8739553" y="760044"/>
                  <a:pt x="8417169" y="1445845"/>
                  <a:pt x="7901354" y="1641230"/>
                </a:cubicBezTo>
                <a:cubicBezTo>
                  <a:pt x="7385539" y="1836615"/>
                  <a:pt x="6521939" y="1524000"/>
                  <a:pt x="5908431" y="1383323"/>
                </a:cubicBezTo>
                <a:cubicBezTo>
                  <a:pt x="5294923" y="1242646"/>
                  <a:pt x="4708769" y="578338"/>
                  <a:pt x="4220307" y="797169"/>
                </a:cubicBezTo>
                <a:cubicBezTo>
                  <a:pt x="3731845" y="1016000"/>
                  <a:pt x="3681045" y="2524369"/>
                  <a:pt x="2977661" y="2696307"/>
                </a:cubicBezTo>
                <a:cubicBezTo>
                  <a:pt x="2274277" y="2868245"/>
                  <a:pt x="480646" y="1996831"/>
                  <a:pt x="0" y="1828800"/>
                </a:cubicBezTo>
                <a:lnTo>
                  <a:pt x="70338" y="0"/>
                </a:lnTo>
                <a:cubicBezTo>
                  <a:pt x="3024553" y="125046"/>
                  <a:pt x="6049107" y="85968"/>
                  <a:pt x="9003322" y="211014"/>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8" name="任意多边形: 形状 7"/>
          <p:cNvSpPr/>
          <p:nvPr/>
        </p:nvSpPr>
        <p:spPr>
          <a:xfrm>
            <a:off x="9951231" y="11321789"/>
            <a:ext cx="15376404" cy="3615680"/>
          </a:xfrm>
          <a:custGeom>
            <a:avLst/>
            <a:gdLst>
              <a:gd name="connsiteX0" fmla="*/ 0 w 7650480"/>
              <a:gd name="connsiteY0" fmla="*/ 1533609 h 1807929"/>
              <a:gd name="connsiteX1" fmla="*/ 1082040 w 7650480"/>
              <a:gd name="connsiteY1" fmla="*/ 695409 h 1807929"/>
              <a:gd name="connsiteX2" fmla="*/ 3368040 w 7650480"/>
              <a:gd name="connsiteY2" fmla="*/ 1091649 h 1807929"/>
              <a:gd name="connsiteX3" fmla="*/ 4754880 w 7650480"/>
              <a:gd name="connsiteY3" fmla="*/ 24849 h 1807929"/>
              <a:gd name="connsiteX4" fmla="*/ 6644640 w 7650480"/>
              <a:gd name="connsiteY4" fmla="*/ 314409 h 1807929"/>
              <a:gd name="connsiteX5" fmla="*/ 7650480 w 7650480"/>
              <a:gd name="connsiteY5" fmla="*/ 482049 h 1807929"/>
              <a:gd name="connsiteX6" fmla="*/ 7650480 w 7650480"/>
              <a:gd name="connsiteY6" fmla="*/ 1807929 h 1807929"/>
              <a:gd name="connsiteX7" fmla="*/ 15240 w 7650480"/>
              <a:gd name="connsiteY7" fmla="*/ 1594569 h 1807929"/>
              <a:gd name="connsiteX8" fmla="*/ 0 w 7650480"/>
              <a:gd name="connsiteY8" fmla="*/ 1533609 h 1807929"/>
              <a:gd name="connsiteX0-1" fmla="*/ 0 w 7688580"/>
              <a:gd name="connsiteY0-2" fmla="*/ 1571709 h 1807929"/>
              <a:gd name="connsiteX1-3" fmla="*/ 1120140 w 7688580"/>
              <a:gd name="connsiteY1-4" fmla="*/ 695409 h 1807929"/>
              <a:gd name="connsiteX2-5" fmla="*/ 3406140 w 7688580"/>
              <a:gd name="connsiteY2-6" fmla="*/ 1091649 h 1807929"/>
              <a:gd name="connsiteX3-7" fmla="*/ 4792980 w 7688580"/>
              <a:gd name="connsiteY3-8" fmla="*/ 24849 h 1807929"/>
              <a:gd name="connsiteX4-9" fmla="*/ 6682740 w 7688580"/>
              <a:gd name="connsiteY4-10" fmla="*/ 314409 h 1807929"/>
              <a:gd name="connsiteX5-11" fmla="*/ 7688580 w 7688580"/>
              <a:gd name="connsiteY5-12" fmla="*/ 482049 h 1807929"/>
              <a:gd name="connsiteX6-13" fmla="*/ 7688580 w 7688580"/>
              <a:gd name="connsiteY6-14" fmla="*/ 1807929 h 1807929"/>
              <a:gd name="connsiteX7-15" fmla="*/ 53340 w 7688580"/>
              <a:gd name="connsiteY7-16" fmla="*/ 1594569 h 1807929"/>
              <a:gd name="connsiteX8-17" fmla="*/ 0 w 7688580"/>
              <a:gd name="connsiteY8-18" fmla="*/ 1571709 h 18079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688580" h="1807929">
                <a:moveTo>
                  <a:pt x="0" y="1571709"/>
                </a:moveTo>
                <a:cubicBezTo>
                  <a:pt x="260350" y="1189439"/>
                  <a:pt x="552450" y="775419"/>
                  <a:pt x="1120140" y="695409"/>
                </a:cubicBezTo>
                <a:cubicBezTo>
                  <a:pt x="1687830" y="615399"/>
                  <a:pt x="2794000" y="1203409"/>
                  <a:pt x="3406140" y="1091649"/>
                </a:cubicBezTo>
                <a:cubicBezTo>
                  <a:pt x="4018280" y="979889"/>
                  <a:pt x="4246880" y="154389"/>
                  <a:pt x="4792980" y="24849"/>
                </a:cubicBezTo>
                <a:cubicBezTo>
                  <a:pt x="5339080" y="-104691"/>
                  <a:pt x="6682740" y="314409"/>
                  <a:pt x="6682740" y="314409"/>
                </a:cubicBezTo>
                <a:lnTo>
                  <a:pt x="7688580" y="482049"/>
                </a:lnTo>
                <a:lnTo>
                  <a:pt x="7688580" y="1807929"/>
                </a:lnTo>
                <a:lnTo>
                  <a:pt x="53340" y="1594569"/>
                </a:lnTo>
                <a:cubicBezTo>
                  <a:pt x="48260" y="1574249"/>
                  <a:pt x="5080" y="1592029"/>
                  <a:pt x="0" y="1571709"/>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9" name="任意多边形: 形状 8"/>
          <p:cNvSpPr/>
          <p:nvPr/>
        </p:nvSpPr>
        <p:spPr>
          <a:xfrm>
            <a:off x="11094175" y="9973617"/>
            <a:ext cx="14568724" cy="4915086"/>
          </a:xfrm>
          <a:custGeom>
            <a:avLst/>
            <a:gdLst>
              <a:gd name="connsiteX0" fmla="*/ 0 w 7284720"/>
              <a:gd name="connsiteY0" fmla="*/ 2274784 h 2457664"/>
              <a:gd name="connsiteX1" fmla="*/ 1767840 w 7284720"/>
              <a:gd name="connsiteY1" fmla="*/ 903184 h 2457664"/>
              <a:gd name="connsiteX2" fmla="*/ 4572000 w 7284720"/>
              <a:gd name="connsiteY2" fmla="*/ 1451824 h 2457664"/>
              <a:gd name="connsiteX3" fmla="*/ 6187440 w 7284720"/>
              <a:gd name="connsiteY3" fmla="*/ 49744 h 2457664"/>
              <a:gd name="connsiteX4" fmla="*/ 7284720 w 7284720"/>
              <a:gd name="connsiteY4" fmla="*/ 415504 h 2457664"/>
              <a:gd name="connsiteX5" fmla="*/ 7223760 w 7284720"/>
              <a:gd name="connsiteY5" fmla="*/ 2457664 h 2457664"/>
              <a:gd name="connsiteX6" fmla="*/ 0 w 7284720"/>
              <a:gd name="connsiteY6" fmla="*/ 2274784 h 245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4720" h="2457664">
                <a:moveTo>
                  <a:pt x="0" y="2274784"/>
                </a:moveTo>
                <a:cubicBezTo>
                  <a:pt x="502920" y="1657564"/>
                  <a:pt x="1005840" y="1040344"/>
                  <a:pt x="1767840" y="903184"/>
                </a:cubicBezTo>
                <a:cubicBezTo>
                  <a:pt x="2529840" y="766024"/>
                  <a:pt x="3835400" y="1594064"/>
                  <a:pt x="4572000" y="1451824"/>
                </a:cubicBezTo>
                <a:cubicBezTo>
                  <a:pt x="5308600" y="1309584"/>
                  <a:pt x="5735320" y="222464"/>
                  <a:pt x="6187440" y="49744"/>
                </a:cubicBezTo>
                <a:cubicBezTo>
                  <a:pt x="6639560" y="-122976"/>
                  <a:pt x="7076440" y="191984"/>
                  <a:pt x="7284720" y="415504"/>
                </a:cubicBezTo>
                <a:lnTo>
                  <a:pt x="7223760" y="2457664"/>
                </a:lnTo>
                <a:lnTo>
                  <a:pt x="0" y="2274784"/>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0" name="任意多边形: 形状 9"/>
          <p:cNvSpPr/>
          <p:nvPr/>
        </p:nvSpPr>
        <p:spPr>
          <a:xfrm>
            <a:off x="9218575" y="11196319"/>
            <a:ext cx="16684878" cy="3275063"/>
          </a:xfrm>
          <a:custGeom>
            <a:avLst/>
            <a:gdLst>
              <a:gd name="connsiteX0" fmla="*/ 0 w 8342849"/>
              <a:gd name="connsiteY0" fmla="*/ 1637612 h 1637612"/>
              <a:gd name="connsiteX1" fmla="*/ 2016369 w 8342849"/>
              <a:gd name="connsiteY1" fmla="*/ 394966 h 1637612"/>
              <a:gd name="connsiteX2" fmla="*/ 4783015 w 8342849"/>
              <a:gd name="connsiteY2" fmla="*/ 1168689 h 1637612"/>
              <a:gd name="connsiteX3" fmla="*/ 6142892 w 8342849"/>
              <a:gd name="connsiteY3" fmla="*/ 1028012 h 1637612"/>
              <a:gd name="connsiteX4" fmla="*/ 7291754 w 8342849"/>
              <a:gd name="connsiteY4" fmla="*/ 19828 h 1637612"/>
              <a:gd name="connsiteX5" fmla="*/ 8276492 w 8342849"/>
              <a:gd name="connsiteY5" fmla="*/ 371520 h 1637612"/>
              <a:gd name="connsiteX6" fmla="*/ 8253046 w 8342849"/>
              <a:gd name="connsiteY6" fmla="*/ 535643 h 163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2849" h="1637612">
                <a:moveTo>
                  <a:pt x="0" y="1637612"/>
                </a:moveTo>
                <a:cubicBezTo>
                  <a:pt x="609600" y="1055366"/>
                  <a:pt x="1219200" y="473120"/>
                  <a:pt x="2016369" y="394966"/>
                </a:cubicBezTo>
                <a:cubicBezTo>
                  <a:pt x="2813538" y="316812"/>
                  <a:pt x="4095261" y="1063181"/>
                  <a:pt x="4783015" y="1168689"/>
                </a:cubicBezTo>
                <a:cubicBezTo>
                  <a:pt x="5470769" y="1274197"/>
                  <a:pt x="5724769" y="1219489"/>
                  <a:pt x="6142892" y="1028012"/>
                </a:cubicBezTo>
                <a:cubicBezTo>
                  <a:pt x="6561015" y="836535"/>
                  <a:pt x="6936154" y="129243"/>
                  <a:pt x="7291754" y="19828"/>
                </a:cubicBezTo>
                <a:cubicBezTo>
                  <a:pt x="7647354" y="-89587"/>
                  <a:pt x="8116277" y="285551"/>
                  <a:pt x="8276492" y="371520"/>
                </a:cubicBezTo>
                <a:cubicBezTo>
                  <a:pt x="8436707" y="457489"/>
                  <a:pt x="8256954" y="531735"/>
                  <a:pt x="8253046" y="535643"/>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1" name="任意多边形: 形状 10"/>
          <p:cNvSpPr/>
          <p:nvPr/>
        </p:nvSpPr>
        <p:spPr>
          <a:xfrm>
            <a:off x="-1904328" y="-1813128"/>
            <a:ext cx="16599062" cy="6706472"/>
          </a:xfrm>
          <a:custGeom>
            <a:avLst/>
            <a:gdLst>
              <a:gd name="connsiteX0" fmla="*/ 0 w 8299939"/>
              <a:gd name="connsiteY0" fmla="*/ 2672862 h 3282462"/>
              <a:gd name="connsiteX1" fmla="*/ 820616 w 8299939"/>
              <a:gd name="connsiteY1" fmla="*/ 3282462 h 3282462"/>
              <a:gd name="connsiteX2" fmla="*/ 1899139 w 8299939"/>
              <a:gd name="connsiteY2" fmla="*/ 2672862 h 3282462"/>
              <a:gd name="connsiteX3" fmla="*/ 3141785 w 8299939"/>
              <a:gd name="connsiteY3" fmla="*/ 1242646 h 3282462"/>
              <a:gd name="connsiteX4" fmla="*/ 5978770 w 8299939"/>
              <a:gd name="connsiteY4" fmla="*/ 1875693 h 3282462"/>
              <a:gd name="connsiteX5" fmla="*/ 7502770 w 8299939"/>
              <a:gd name="connsiteY5" fmla="*/ 1312985 h 3282462"/>
              <a:gd name="connsiteX6" fmla="*/ 8299939 w 8299939"/>
              <a:gd name="connsiteY6" fmla="*/ 46893 h 3282462"/>
              <a:gd name="connsiteX7" fmla="*/ 117231 w 8299939"/>
              <a:gd name="connsiteY7" fmla="*/ 0 h 3282462"/>
              <a:gd name="connsiteX8" fmla="*/ 0 w 8299939"/>
              <a:gd name="connsiteY8" fmla="*/ 2672862 h 3282462"/>
              <a:gd name="connsiteX0-1" fmla="*/ 0 w 8299939"/>
              <a:gd name="connsiteY0-2" fmla="*/ 2672862 h 3351910"/>
              <a:gd name="connsiteX1-3" fmla="*/ 936363 w 8299939"/>
              <a:gd name="connsiteY1-4" fmla="*/ 3351910 h 3351910"/>
              <a:gd name="connsiteX2-5" fmla="*/ 1899139 w 8299939"/>
              <a:gd name="connsiteY2-6" fmla="*/ 2672862 h 3351910"/>
              <a:gd name="connsiteX3-7" fmla="*/ 3141785 w 8299939"/>
              <a:gd name="connsiteY3-8" fmla="*/ 1242646 h 3351910"/>
              <a:gd name="connsiteX4-9" fmla="*/ 5978770 w 8299939"/>
              <a:gd name="connsiteY4-10" fmla="*/ 1875693 h 3351910"/>
              <a:gd name="connsiteX5-11" fmla="*/ 7502770 w 8299939"/>
              <a:gd name="connsiteY5-12" fmla="*/ 1312985 h 3351910"/>
              <a:gd name="connsiteX6-13" fmla="*/ 8299939 w 8299939"/>
              <a:gd name="connsiteY6-14" fmla="*/ 46893 h 3351910"/>
              <a:gd name="connsiteX7-15" fmla="*/ 117231 w 8299939"/>
              <a:gd name="connsiteY7-16" fmla="*/ 0 h 3351910"/>
              <a:gd name="connsiteX8-17" fmla="*/ 0 w 8299939"/>
              <a:gd name="connsiteY8-18" fmla="*/ 2672862 h 3351910"/>
              <a:gd name="connsiteX0-19" fmla="*/ 0 w 8299939"/>
              <a:gd name="connsiteY0-20" fmla="*/ 2672862 h 3352876"/>
              <a:gd name="connsiteX1-21" fmla="*/ 936363 w 8299939"/>
              <a:gd name="connsiteY1-22" fmla="*/ 3351910 h 3352876"/>
              <a:gd name="connsiteX2-23" fmla="*/ 1899139 w 8299939"/>
              <a:gd name="connsiteY2-24" fmla="*/ 2672862 h 3352876"/>
              <a:gd name="connsiteX3-25" fmla="*/ 3141785 w 8299939"/>
              <a:gd name="connsiteY3-26" fmla="*/ 1242646 h 3352876"/>
              <a:gd name="connsiteX4-27" fmla="*/ 5978770 w 8299939"/>
              <a:gd name="connsiteY4-28" fmla="*/ 1875693 h 3352876"/>
              <a:gd name="connsiteX5-29" fmla="*/ 7502770 w 8299939"/>
              <a:gd name="connsiteY5-30" fmla="*/ 1312985 h 3352876"/>
              <a:gd name="connsiteX6-31" fmla="*/ 8299939 w 8299939"/>
              <a:gd name="connsiteY6-32" fmla="*/ 46893 h 3352876"/>
              <a:gd name="connsiteX7-33" fmla="*/ 117231 w 8299939"/>
              <a:gd name="connsiteY7-34" fmla="*/ 0 h 3352876"/>
              <a:gd name="connsiteX8-35" fmla="*/ 0 w 8299939"/>
              <a:gd name="connsiteY8-36" fmla="*/ 2672862 h 3352876"/>
              <a:gd name="connsiteX0-37" fmla="*/ 0 w 8299939"/>
              <a:gd name="connsiteY0-38" fmla="*/ 2672862 h 3405738"/>
              <a:gd name="connsiteX1-39" fmla="*/ 936363 w 8299939"/>
              <a:gd name="connsiteY1-40" fmla="*/ 3351910 h 3405738"/>
              <a:gd name="connsiteX2-41" fmla="*/ 3141785 w 8299939"/>
              <a:gd name="connsiteY2-42" fmla="*/ 1242646 h 3405738"/>
              <a:gd name="connsiteX3-43" fmla="*/ 5978770 w 8299939"/>
              <a:gd name="connsiteY3-44" fmla="*/ 1875693 h 3405738"/>
              <a:gd name="connsiteX4-45" fmla="*/ 7502770 w 8299939"/>
              <a:gd name="connsiteY4-46" fmla="*/ 1312985 h 3405738"/>
              <a:gd name="connsiteX5-47" fmla="*/ 8299939 w 8299939"/>
              <a:gd name="connsiteY5-48" fmla="*/ 46893 h 3405738"/>
              <a:gd name="connsiteX6-49" fmla="*/ 117231 w 8299939"/>
              <a:gd name="connsiteY6-50" fmla="*/ 0 h 3405738"/>
              <a:gd name="connsiteX7-51" fmla="*/ 0 w 8299939"/>
              <a:gd name="connsiteY7-52" fmla="*/ 2672862 h 3405738"/>
              <a:gd name="connsiteX0-53" fmla="*/ 0 w 8299939"/>
              <a:gd name="connsiteY0-54" fmla="*/ 2672862 h 3370406"/>
              <a:gd name="connsiteX1-55" fmla="*/ 936363 w 8299939"/>
              <a:gd name="connsiteY1-56" fmla="*/ 3351910 h 3370406"/>
              <a:gd name="connsiteX2-57" fmla="*/ 3141785 w 8299939"/>
              <a:gd name="connsiteY2-58" fmla="*/ 1242646 h 3370406"/>
              <a:gd name="connsiteX3-59" fmla="*/ 5978770 w 8299939"/>
              <a:gd name="connsiteY3-60" fmla="*/ 1875693 h 3370406"/>
              <a:gd name="connsiteX4-61" fmla="*/ 7502770 w 8299939"/>
              <a:gd name="connsiteY4-62" fmla="*/ 1312985 h 3370406"/>
              <a:gd name="connsiteX5-63" fmla="*/ 8299939 w 8299939"/>
              <a:gd name="connsiteY5-64" fmla="*/ 46893 h 3370406"/>
              <a:gd name="connsiteX6-65" fmla="*/ 117231 w 8299939"/>
              <a:gd name="connsiteY6-66" fmla="*/ 0 h 3370406"/>
              <a:gd name="connsiteX7-67" fmla="*/ 0 w 8299939"/>
              <a:gd name="connsiteY7-68" fmla="*/ 2672862 h 3370406"/>
              <a:gd name="connsiteX0-69" fmla="*/ 0 w 8299939"/>
              <a:gd name="connsiteY0-70" fmla="*/ 2672862 h 3353401"/>
              <a:gd name="connsiteX1-71" fmla="*/ 936363 w 8299939"/>
              <a:gd name="connsiteY1-72" fmla="*/ 3351910 h 3353401"/>
              <a:gd name="connsiteX2-73" fmla="*/ 3141785 w 8299939"/>
              <a:gd name="connsiteY2-74" fmla="*/ 1242646 h 3353401"/>
              <a:gd name="connsiteX3-75" fmla="*/ 5978770 w 8299939"/>
              <a:gd name="connsiteY3-76" fmla="*/ 1875693 h 3353401"/>
              <a:gd name="connsiteX4-77" fmla="*/ 7502770 w 8299939"/>
              <a:gd name="connsiteY4-78" fmla="*/ 1312985 h 3353401"/>
              <a:gd name="connsiteX5-79" fmla="*/ 8299939 w 8299939"/>
              <a:gd name="connsiteY5-80" fmla="*/ 46893 h 3353401"/>
              <a:gd name="connsiteX6-81" fmla="*/ 117231 w 8299939"/>
              <a:gd name="connsiteY6-82" fmla="*/ 0 h 3353401"/>
              <a:gd name="connsiteX7-83" fmla="*/ 0 w 8299939"/>
              <a:gd name="connsiteY7-84" fmla="*/ 2672862 h 33534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299939" h="3353401">
                <a:moveTo>
                  <a:pt x="0" y="2672862"/>
                </a:moveTo>
                <a:cubicBezTo>
                  <a:pt x="252046" y="2977662"/>
                  <a:pt x="192813" y="3289338"/>
                  <a:pt x="936363" y="3351910"/>
                </a:cubicBezTo>
                <a:cubicBezTo>
                  <a:pt x="1679913" y="3414482"/>
                  <a:pt x="2301384" y="1488682"/>
                  <a:pt x="3141785" y="1242646"/>
                </a:cubicBezTo>
                <a:cubicBezTo>
                  <a:pt x="3982186" y="996610"/>
                  <a:pt x="5251939" y="1863970"/>
                  <a:pt x="5978770" y="1875693"/>
                </a:cubicBezTo>
                <a:cubicBezTo>
                  <a:pt x="6705601" y="1887416"/>
                  <a:pt x="7115909" y="1617785"/>
                  <a:pt x="7502770" y="1312985"/>
                </a:cubicBezTo>
                <a:cubicBezTo>
                  <a:pt x="7889631" y="1008185"/>
                  <a:pt x="8094785" y="527539"/>
                  <a:pt x="8299939" y="46893"/>
                </a:cubicBezTo>
                <a:lnTo>
                  <a:pt x="117231" y="0"/>
                </a:lnTo>
                <a:lnTo>
                  <a:pt x="0" y="2672862"/>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2" name="任意多边形: 形状 11"/>
          <p:cNvSpPr/>
          <p:nvPr/>
        </p:nvSpPr>
        <p:spPr>
          <a:xfrm>
            <a:off x="-1294758" y="-1672455"/>
            <a:ext cx="15333033" cy="7327004"/>
          </a:xfrm>
          <a:custGeom>
            <a:avLst/>
            <a:gdLst>
              <a:gd name="connsiteX0" fmla="*/ 0 w 7666893"/>
              <a:gd name="connsiteY0" fmla="*/ 3376246 h 3663682"/>
              <a:gd name="connsiteX1" fmla="*/ 1336431 w 7666893"/>
              <a:gd name="connsiteY1" fmla="*/ 3540369 h 3663682"/>
              <a:gd name="connsiteX2" fmla="*/ 2579077 w 7666893"/>
              <a:gd name="connsiteY2" fmla="*/ 1781907 h 3663682"/>
              <a:gd name="connsiteX3" fmla="*/ 3821723 w 7666893"/>
              <a:gd name="connsiteY3" fmla="*/ 1641231 h 3663682"/>
              <a:gd name="connsiteX4" fmla="*/ 5861539 w 7666893"/>
              <a:gd name="connsiteY4" fmla="*/ 2297723 h 3663682"/>
              <a:gd name="connsiteX5" fmla="*/ 7666893 w 7666893"/>
              <a:gd name="connsiteY5" fmla="*/ 0 h 366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6893" h="3663682">
                <a:moveTo>
                  <a:pt x="0" y="3376246"/>
                </a:moveTo>
                <a:cubicBezTo>
                  <a:pt x="453292" y="3591169"/>
                  <a:pt x="906585" y="3806092"/>
                  <a:pt x="1336431" y="3540369"/>
                </a:cubicBezTo>
                <a:cubicBezTo>
                  <a:pt x="1766277" y="3274646"/>
                  <a:pt x="2164862" y="2098430"/>
                  <a:pt x="2579077" y="1781907"/>
                </a:cubicBezTo>
                <a:cubicBezTo>
                  <a:pt x="2993292" y="1465384"/>
                  <a:pt x="3274646" y="1555262"/>
                  <a:pt x="3821723" y="1641231"/>
                </a:cubicBezTo>
                <a:cubicBezTo>
                  <a:pt x="4368800" y="1727200"/>
                  <a:pt x="5220677" y="2571261"/>
                  <a:pt x="5861539" y="2297723"/>
                </a:cubicBezTo>
                <a:cubicBezTo>
                  <a:pt x="6502401" y="2024184"/>
                  <a:pt x="7084647" y="1012092"/>
                  <a:pt x="7666893" y="0"/>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9" name="椭圆 18"/>
          <p:cNvSpPr/>
          <p:nvPr/>
        </p:nvSpPr>
        <p:spPr>
          <a:xfrm rot="6300000">
            <a:off x="-1122339" y="8671677"/>
            <a:ext cx="6583357" cy="6583357"/>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0" name="椭圆 19"/>
          <p:cNvSpPr/>
          <p:nvPr/>
        </p:nvSpPr>
        <p:spPr>
          <a:xfrm rot="8100000">
            <a:off x="17749102" y="-540522"/>
            <a:ext cx="3243605" cy="324360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21" name="组合 20"/>
          <p:cNvGrpSpPr/>
          <p:nvPr/>
        </p:nvGrpSpPr>
        <p:grpSpPr>
          <a:xfrm>
            <a:off x="22289725" y="576735"/>
            <a:ext cx="1312422" cy="282196"/>
            <a:chOff x="10304162" y="358767"/>
            <a:chExt cx="656243" cy="141105"/>
          </a:xfrm>
        </p:grpSpPr>
        <p:sp>
          <p:nvSpPr>
            <p:cNvPr id="22" name="椭圆 21"/>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3" name="椭圆 22"/>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4" name="椭圆 23"/>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28" name="椭圆 27"/>
          <p:cNvSpPr/>
          <p:nvPr/>
        </p:nvSpPr>
        <p:spPr>
          <a:xfrm>
            <a:off x="10838773" y="3194498"/>
            <a:ext cx="2705257" cy="2705257"/>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1" name="文本框 30"/>
          <p:cNvSpPr txBox="1"/>
          <p:nvPr/>
        </p:nvSpPr>
        <p:spPr>
          <a:xfrm>
            <a:off x="9862061" y="8339723"/>
            <a:ext cx="4658681" cy="1322070"/>
          </a:xfrm>
          <a:prstGeom prst="rect">
            <a:avLst/>
          </a:prstGeom>
          <a:noFill/>
        </p:spPr>
        <p:txBody>
          <a:bodyPr wrap="square" rtlCol="0">
            <a:spAutoFit/>
          </a:bodyPr>
          <a:lstStyle/>
          <a:p>
            <a:pPr algn="ctr"/>
            <a:r>
              <a:rPr lang="zh-CN" altLang="en-US" sz="80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活动简介</a:t>
            </a:r>
          </a:p>
        </p:txBody>
      </p:sp>
      <p:sp>
        <p:nvSpPr>
          <p:cNvPr id="32" name="文本框 31"/>
          <p:cNvSpPr txBox="1"/>
          <p:nvPr/>
        </p:nvSpPr>
        <p:spPr>
          <a:xfrm>
            <a:off x="6879806" y="5994032"/>
            <a:ext cx="10623190" cy="2306955"/>
          </a:xfrm>
          <a:prstGeom prst="rect">
            <a:avLst/>
          </a:prstGeom>
          <a:noFill/>
        </p:spPr>
        <p:txBody>
          <a:bodyPr wrap="square" rtlCol="0">
            <a:spAutoFit/>
          </a:bodyPr>
          <a:lstStyle/>
          <a:p>
            <a:pPr algn="ctr"/>
            <a:r>
              <a:rPr lang="en-US" altLang="zh-CN" sz="7200" dirty="0">
                <a:latin typeface="阿里巴巴普惠体 B" panose="00020600040101010101" charset="-122"/>
                <a:ea typeface="阿里巴巴普惠体 B" panose="00020600040101010101" charset="-122"/>
                <a:cs typeface="OPPOSans M" panose="00020600040101010101" pitchFamily="18" charset="-122"/>
                <a:sym typeface="OPPOSans R" panose="00020600040101010101" pitchFamily="18" charset="-122"/>
              </a:rPr>
              <a:t>INTRODUCTION TO THE EVENT</a:t>
            </a:r>
          </a:p>
        </p:txBody>
      </p:sp>
      <p:grpSp>
        <p:nvGrpSpPr>
          <p:cNvPr id="38" name="组合 37"/>
          <p:cNvGrpSpPr/>
          <p:nvPr/>
        </p:nvGrpSpPr>
        <p:grpSpPr>
          <a:xfrm>
            <a:off x="10630448" y="10205288"/>
            <a:ext cx="3121907" cy="316214"/>
            <a:chOff x="5227320" y="4906377"/>
            <a:chExt cx="1561030" cy="158115"/>
          </a:xfrm>
        </p:grpSpPr>
        <p:sp>
          <p:nvSpPr>
            <p:cNvPr id="34" name="椭圆 33"/>
            <p:cNvSpPr/>
            <p:nvPr/>
          </p:nvSpPr>
          <p:spPr>
            <a:xfrm>
              <a:off x="5227320"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5" name="椭圆 34"/>
            <p:cNvSpPr/>
            <p:nvPr/>
          </p:nvSpPr>
          <p:spPr>
            <a:xfrm>
              <a:off x="5694958" y="4906377"/>
              <a:ext cx="158115" cy="158115"/>
            </a:xfrm>
            <a:prstGeom prst="ellipse">
              <a:avLst/>
            </a:prstGeom>
            <a:solidFill>
              <a:srgbClr val="0C112A"/>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6" name="椭圆 35"/>
            <p:cNvSpPr/>
            <p:nvPr/>
          </p:nvSpPr>
          <p:spPr>
            <a:xfrm>
              <a:off x="6162596" y="4906377"/>
              <a:ext cx="158115" cy="158115"/>
            </a:xfrm>
            <a:prstGeom prst="ellipse">
              <a:avLst/>
            </a:prstGeom>
            <a:solidFill>
              <a:srgbClr val="0C112A"/>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7" name="椭圆 36"/>
            <p:cNvSpPr/>
            <p:nvPr/>
          </p:nvSpPr>
          <p:spPr>
            <a:xfrm>
              <a:off x="6630235" y="4906377"/>
              <a:ext cx="158115" cy="158115"/>
            </a:xfrm>
            <a:prstGeom prst="ellipse">
              <a:avLst/>
            </a:prstGeom>
            <a:solidFill>
              <a:srgbClr val="0C112A"/>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pic>
        <p:nvPicPr>
          <p:cNvPr id="42" name="图形 4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59422" y="4115147"/>
            <a:ext cx="863958" cy="8639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a:extLst>
              <a:ext uri="{28A0092B-C50C-407E-A947-70E740481C1C}">
                <a14:useLocalDpi xmlns:a14="http://schemas.microsoft.com/office/drawing/2010/main" val="0"/>
              </a:ext>
            </a:extLst>
          </a:blip>
          <a:srcRect t="48956" r="237" b="23607"/>
          <a:stretch>
            <a:fillRect/>
          </a:stretch>
        </p:blipFill>
        <p:spPr>
          <a:xfrm>
            <a:off x="0" y="2710302"/>
            <a:ext cx="24382802" cy="4464209"/>
          </a:xfrm>
          <a:custGeom>
            <a:avLst/>
            <a:gdLst>
              <a:gd name="connsiteX0" fmla="*/ 0 w 12192000"/>
              <a:gd name="connsiteY0" fmla="*/ 0 h 2232214"/>
              <a:gd name="connsiteX1" fmla="*/ 12192000 w 12192000"/>
              <a:gd name="connsiteY1" fmla="*/ 0 h 2232214"/>
              <a:gd name="connsiteX2" fmla="*/ 12192000 w 12192000"/>
              <a:gd name="connsiteY2" fmla="*/ 2232214 h 2232214"/>
              <a:gd name="connsiteX3" fmla="*/ 0 w 12192000"/>
              <a:gd name="connsiteY3" fmla="*/ 2232214 h 2232214"/>
            </a:gdLst>
            <a:ahLst/>
            <a:cxnLst>
              <a:cxn ang="0">
                <a:pos x="connsiteX0" y="connsiteY0"/>
              </a:cxn>
              <a:cxn ang="0">
                <a:pos x="connsiteX1" y="connsiteY1"/>
              </a:cxn>
              <a:cxn ang="0">
                <a:pos x="connsiteX2" y="connsiteY2"/>
              </a:cxn>
              <a:cxn ang="0">
                <a:pos x="connsiteX3" y="connsiteY3"/>
              </a:cxn>
            </a:cxnLst>
            <a:rect l="l" t="t" r="r" b="b"/>
            <a:pathLst>
              <a:path w="12192000" h="2232214">
                <a:moveTo>
                  <a:pt x="0" y="0"/>
                </a:moveTo>
                <a:lnTo>
                  <a:pt x="12192000" y="0"/>
                </a:lnTo>
                <a:lnTo>
                  <a:pt x="12192000" y="2232214"/>
                </a:lnTo>
                <a:lnTo>
                  <a:pt x="0" y="2232214"/>
                </a:lnTo>
                <a:close/>
              </a:path>
            </a:pathLst>
          </a:custGeom>
        </p:spPr>
      </p:pic>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14" name="组合 13"/>
          <p:cNvGrpSpPr/>
          <p:nvPr/>
        </p:nvGrpSpPr>
        <p:grpSpPr>
          <a:xfrm>
            <a:off x="580119" y="576735"/>
            <a:ext cx="7070693" cy="1606495"/>
            <a:chOff x="605760" y="679401"/>
            <a:chExt cx="3535520" cy="803287"/>
          </a:xfrm>
        </p:grpSpPr>
        <p:grpSp>
          <p:nvGrpSpPr>
            <p:cNvPr id="10" name="组合 9"/>
            <p:cNvGrpSpPr/>
            <p:nvPr/>
          </p:nvGrpSpPr>
          <p:grpSpPr>
            <a:xfrm>
              <a:off x="605760" y="679401"/>
              <a:ext cx="803287" cy="803287"/>
              <a:chOff x="5743817" y="1822401"/>
              <a:chExt cx="803287" cy="803287"/>
            </a:xfrm>
          </p:grpSpPr>
          <p:sp>
            <p:nvSpPr>
              <p:cNvPr id="8" name="椭圆 7"/>
              <p:cNvSpPr/>
              <p:nvPr/>
            </p:nvSpPr>
            <p:spPr>
              <a:xfrm>
                <a:off x="5743817" y="1822401"/>
                <a:ext cx="803287" cy="803287"/>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pic>
            <p:nvPicPr>
              <p:cNvPr id="9" name="图形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9460" y="2008044"/>
                <a:ext cx="432000" cy="432000"/>
              </a:xfrm>
              <a:prstGeom prst="rect">
                <a:avLst/>
              </a:prstGeom>
            </p:spPr>
          </p:pic>
        </p:grpSp>
        <p:grpSp>
          <p:nvGrpSpPr>
            <p:cNvPr id="13" name="组合 12"/>
            <p:cNvGrpSpPr/>
            <p:nvPr/>
          </p:nvGrpSpPr>
          <p:grpSpPr>
            <a:xfrm>
              <a:off x="1409046" y="711713"/>
              <a:ext cx="2732234" cy="691884"/>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活动简介</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Introduction To The Event</a:t>
                </a:r>
              </a:p>
            </p:txBody>
          </p:sp>
        </p:gr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19" name="矩形 18"/>
          <p:cNvSpPr/>
          <p:nvPr/>
        </p:nvSpPr>
        <p:spPr>
          <a:xfrm>
            <a:off x="0" y="2710302"/>
            <a:ext cx="24382802" cy="4464209"/>
          </a:xfrm>
          <a:prstGeom prst="rect">
            <a:avLst/>
          </a:prstGeom>
          <a:solidFill>
            <a:srgbClr val="4BCAE3">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4" name="矩形: 圆角 23"/>
          <p:cNvSpPr/>
          <p:nvPr/>
        </p:nvSpPr>
        <p:spPr>
          <a:xfrm>
            <a:off x="2448486" y="4942408"/>
            <a:ext cx="4858117" cy="6465598"/>
          </a:xfrm>
          <a:prstGeom prst="roundRect">
            <a:avLst>
              <a:gd name="adj" fmla="val 7445"/>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5" name="矩形: 圆角 24"/>
          <p:cNvSpPr/>
          <p:nvPr/>
        </p:nvSpPr>
        <p:spPr>
          <a:xfrm>
            <a:off x="9762344" y="4942408"/>
            <a:ext cx="4858117" cy="6465598"/>
          </a:xfrm>
          <a:prstGeom prst="roundRect">
            <a:avLst>
              <a:gd name="adj" fmla="val 7445"/>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6" name="矩形: 圆角 25"/>
          <p:cNvSpPr/>
          <p:nvPr/>
        </p:nvSpPr>
        <p:spPr>
          <a:xfrm>
            <a:off x="17076201" y="4942408"/>
            <a:ext cx="4858117" cy="6465598"/>
          </a:xfrm>
          <a:prstGeom prst="roundRect">
            <a:avLst>
              <a:gd name="adj" fmla="val 7445"/>
            </a:avLst>
          </a:prstGeom>
          <a:solidFill>
            <a:schemeClr val="bg1"/>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1" name="任意多边形: 形状 30"/>
          <p:cNvSpPr/>
          <p:nvPr/>
        </p:nvSpPr>
        <p:spPr>
          <a:xfrm>
            <a:off x="4090445" y="10668899"/>
            <a:ext cx="1739083" cy="739108"/>
          </a:xfrm>
          <a:custGeom>
            <a:avLst/>
            <a:gdLst>
              <a:gd name="connsiteX0" fmla="*/ 434792 w 869584"/>
              <a:gd name="connsiteY0" fmla="*/ 0 h 369572"/>
              <a:gd name="connsiteX1" fmla="*/ 867914 w 869584"/>
              <a:gd name="connsiteY1" fmla="*/ 353005 h 369572"/>
              <a:gd name="connsiteX2" fmla="*/ 869584 w 869584"/>
              <a:gd name="connsiteY2" fmla="*/ 369572 h 369572"/>
              <a:gd name="connsiteX3" fmla="*/ 0 w 869584"/>
              <a:gd name="connsiteY3" fmla="*/ 369572 h 369572"/>
              <a:gd name="connsiteX4" fmla="*/ 1670 w 869584"/>
              <a:gd name="connsiteY4" fmla="*/ 353005 h 369572"/>
              <a:gd name="connsiteX5" fmla="*/ 434792 w 869584"/>
              <a:gd name="connsiteY5" fmla="*/ 0 h 36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84" h="369572">
                <a:moveTo>
                  <a:pt x="434792" y="0"/>
                </a:moveTo>
                <a:cubicBezTo>
                  <a:pt x="648438" y="0"/>
                  <a:pt x="826690" y="151546"/>
                  <a:pt x="867914" y="353005"/>
                </a:cubicBezTo>
                <a:lnTo>
                  <a:pt x="869584" y="369572"/>
                </a:lnTo>
                <a:lnTo>
                  <a:pt x="0" y="369572"/>
                </a:lnTo>
                <a:lnTo>
                  <a:pt x="1670" y="353005"/>
                </a:lnTo>
                <a:cubicBezTo>
                  <a:pt x="42895" y="151546"/>
                  <a:pt x="221146" y="0"/>
                  <a:pt x="434792" y="0"/>
                </a:cubicBezTo>
                <a:close/>
              </a:path>
            </a:pathLst>
          </a:custGeom>
          <a:solidFill>
            <a:srgbClr val="73D5E9"/>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p>
        </p:txBody>
      </p:sp>
      <p:sp>
        <p:nvSpPr>
          <p:cNvPr id="32" name="任意多边形: 形状 31"/>
          <p:cNvSpPr/>
          <p:nvPr/>
        </p:nvSpPr>
        <p:spPr>
          <a:xfrm>
            <a:off x="11321860" y="10668899"/>
            <a:ext cx="1739083" cy="739108"/>
          </a:xfrm>
          <a:custGeom>
            <a:avLst/>
            <a:gdLst>
              <a:gd name="connsiteX0" fmla="*/ 434792 w 869584"/>
              <a:gd name="connsiteY0" fmla="*/ 0 h 369572"/>
              <a:gd name="connsiteX1" fmla="*/ 867914 w 869584"/>
              <a:gd name="connsiteY1" fmla="*/ 353005 h 369572"/>
              <a:gd name="connsiteX2" fmla="*/ 869584 w 869584"/>
              <a:gd name="connsiteY2" fmla="*/ 369572 h 369572"/>
              <a:gd name="connsiteX3" fmla="*/ 0 w 869584"/>
              <a:gd name="connsiteY3" fmla="*/ 369572 h 369572"/>
              <a:gd name="connsiteX4" fmla="*/ 1670 w 869584"/>
              <a:gd name="connsiteY4" fmla="*/ 353005 h 369572"/>
              <a:gd name="connsiteX5" fmla="*/ 434792 w 869584"/>
              <a:gd name="connsiteY5" fmla="*/ 0 h 36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84" h="369572">
                <a:moveTo>
                  <a:pt x="434792" y="0"/>
                </a:moveTo>
                <a:cubicBezTo>
                  <a:pt x="648438" y="0"/>
                  <a:pt x="826690" y="151546"/>
                  <a:pt x="867914" y="353005"/>
                </a:cubicBezTo>
                <a:lnTo>
                  <a:pt x="869584" y="369572"/>
                </a:lnTo>
                <a:lnTo>
                  <a:pt x="0" y="369572"/>
                </a:lnTo>
                <a:lnTo>
                  <a:pt x="1670" y="353005"/>
                </a:lnTo>
                <a:cubicBezTo>
                  <a:pt x="42895" y="151546"/>
                  <a:pt x="221146" y="0"/>
                  <a:pt x="434792" y="0"/>
                </a:cubicBezTo>
                <a:close/>
              </a:path>
            </a:pathLst>
          </a:custGeom>
          <a:solidFill>
            <a:srgbClr val="73D5E9"/>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p>
        </p:txBody>
      </p:sp>
      <p:sp>
        <p:nvSpPr>
          <p:cNvPr id="33" name="任意多边形: 形状 32"/>
          <p:cNvSpPr/>
          <p:nvPr/>
        </p:nvSpPr>
        <p:spPr>
          <a:xfrm>
            <a:off x="18635718" y="10668899"/>
            <a:ext cx="1739083" cy="739108"/>
          </a:xfrm>
          <a:custGeom>
            <a:avLst/>
            <a:gdLst>
              <a:gd name="connsiteX0" fmla="*/ 434792 w 869584"/>
              <a:gd name="connsiteY0" fmla="*/ 0 h 369572"/>
              <a:gd name="connsiteX1" fmla="*/ 867914 w 869584"/>
              <a:gd name="connsiteY1" fmla="*/ 353005 h 369572"/>
              <a:gd name="connsiteX2" fmla="*/ 869584 w 869584"/>
              <a:gd name="connsiteY2" fmla="*/ 369572 h 369572"/>
              <a:gd name="connsiteX3" fmla="*/ 0 w 869584"/>
              <a:gd name="connsiteY3" fmla="*/ 369572 h 369572"/>
              <a:gd name="connsiteX4" fmla="*/ 1670 w 869584"/>
              <a:gd name="connsiteY4" fmla="*/ 353005 h 369572"/>
              <a:gd name="connsiteX5" fmla="*/ 434792 w 869584"/>
              <a:gd name="connsiteY5" fmla="*/ 0 h 36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84" h="369572">
                <a:moveTo>
                  <a:pt x="434792" y="0"/>
                </a:moveTo>
                <a:cubicBezTo>
                  <a:pt x="648438" y="0"/>
                  <a:pt x="826690" y="151546"/>
                  <a:pt x="867914" y="353005"/>
                </a:cubicBezTo>
                <a:lnTo>
                  <a:pt x="869584" y="369572"/>
                </a:lnTo>
                <a:lnTo>
                  <a:pt x="0" y="369572"/>
                </a:lnTo>
                <a:lnTo>
                  <a:pt x="1670" y="353005"/>
                </a:lnTo>
                <a:cubicBezTo>
                  <a:pt x="42895" y="151546"/>
                  <a:pt x="221146" y="0"/>
                  <a:pt x="434792" y="0"/>
                </a:cubicBezTo>
                <a:close/>
              </a:path>
            </a:pathLst>
          </a:custGeom>
          <a:solidFill>
            <a:srgbClr val="73D5E9"/>
          </a:solidFill>
          <a:ln>
            <a:noFill/>
          </a:ln>
          <a:effectLst>
            <a:outerShdw blurRad="508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p>
        </p:txBody>
      </p:sp>
      <p:grpSp>
        <p:nvGrpSpPr>
          <p:cNvPr id="34" name="组合 33"/>
          <p:cNvGrpSpPr/>
          <p:nvPr/>
        </p:nvGrpSpPr>
        <p:grpSpPr>
          <a:xfrm>
            <a:off x="9618547" y="1066011"/>
            <a:ext cx="5287180" cy="1192075"/>
            <a:chOff x="6658690" y="1695330"/>
            <a:chExt cx="2643720" cy="596067"/>
          </a:xfrm>
        </p:grpSpPr>
        <p:sp>
          <p:nvSpPr>
            <p:cNvPr id="35" name="文本框 34"/>
            <p:cNvSpPr txBox="1"/>
            <p:nvPr/>
          </p:nvSpPr>
          <p:spPr>
            <a:xfrm>
              <a:off x="6899879" y="1695330"/>
              <a:ext cx="2161342" cy="414993"/>
            </a:xfrm>
            <a:prstGeom prst="rect">
              <a:avLst/>
            </a:prstGeom>
            <a:noFill/>
          </p:spPr>
          <p:txBody>
            <a:bodyPr wrap="square" rtlCol="0">
              <a:spAutoFit/>
            </a:bodyPr>
            <a:lstStyle/>
            <a:p>
              <a:pPr algn="ctr"/>
              <a:r>
                <a:rPr lang="zh-CN" altLang="en-US" sz="48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活动总体思路</a:t>
              </a:r>
            </a:p>
          </p:txBody>
        </p:sp>
        <p:sp>
          <p:nvSpPr>
            <p:cNvPr id="36" name="文本框 35"/>
            <p:cNvSpPr txBox="1"/>
            <p:nvPr/>
          </p:nvSpPr>
          <p:spPr>
            <a:xfrm>
              <a:off x="6658690" y="2030399"/>
              <a:ext cx="2643720" cy="260998"/>
            </a:xfrm>
            <a:prstGeom prst="rect">
              <a:avLst/>
            </a:prstGeom>
            <a:noFill/>
          </p:spPr>
          <p:txBody>
            <a:bodyPr wrap="square" rtlCol="0">
              <a:spAutoFit/>
            </a:bodyPr>
            <a:lstStyle/>
            <a:p>
              <a:pPr algn="ctr"/>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The General Idea</a:t>
              </a:r>
            </a:p>
          </p:txBody>
        </p:sp>
      </p:grpSp>
      <p:sp>
        <p:nvSpPr>
          <p:cNvPr id="38" name="文本框 37"/>
          <p:cNvSpPr txBox="1"/>
          <p:nvPr/>
        </p:nvSpPr>
        <p:spPr>
          <a:xfrm>
            <a:off x="3844699" y="6383549"/>
            <a:ext cx="2065691" cy="645160"/>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步骤一</a:t>
            </a:r>
          </a:p>
        </p:txBody>
      </p:sp>
      <p:sp>
        <p:nvSpPr>
          <p:cNvPr id="39" name="文本框 38"/>
          <p:cNvSpPr txBox="1"/>
          <p:nvPr/>
        </p:nvSpPr>
        <p:spPr>
          <a:xfrm>
            <a:off x="3256290" y="7174510"/>
            <a:ext cx="3242511" cy="2675255"/>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您的正文已经简明扼要，字字珠玑，但信息却错综复杂，需要用更多的文字来表述</a:t>
            </a:r>
          </a:p>
        </p:txBody>
      </p:sp>
      <p:sp>
        <p:nvSpPr>
          <p:cNvPr id="40" name="文本框 39"/>
          <p:cNvSpPr txBox="1"/>
          <p:nvPr/>
        </p:nvSpPr>
        <p:spPr>
          <a:xfrm>
            <a:off x="11158558" y="6383549"/>
            <a:ext cx="2065691" cy="645160"/>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步骤二</a:t>
            </a:r>
          </a:p>
        </p:txBody>
      </p:sp>
      <p:sp>
        <p:nvSpPr>
          <p:cNvPr id="41" name="文本框 40"/>
          <p:cNvSpPr txBox="1"/>
          <p:nvPr/>
        </p:nvSpPr>
        <p:spPr>
          <a:xfrm>
            <a:off x="10570149" y="7174510"/>
            <a:ext cx="3242511" cy="2675255"/>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您的正文已经简明扼要，字字珠玑，但信息却错综复杂，需要用更多的文字来表述</a:t>
            </a:r>
          </a:p>
        </p:txBody>
      </p:sp>
      <p:sp>
        <p:nvSpPr>
          <p:cNvPr id="42" name="文本框 41"/>
          <p:cNvSpPr txBox="1"/>
          <p:nvPr/>
        </p:nvSpPr>
        <p:spPr>
          <a:xfrm>
            <a:off x="18472414" y="6383549"/>
            <a:ext cx="2065691" cy="645160"/>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步骤三</a:t>
            </a:r>
          </a:p>
        </p:txBody>
      </p:sp>
      <p:sp>
        <p:nvSpPr>
          <p:cNvPr id="43" name="文本框 42"/>
          <p:cNvSpPr txBox="1"/>
          <p:nvPr/>
        </p:nvSpPr>
        <p:spPr>
          <a:xfrm>
            <a:off x="17884005" y="7174510"/>
            <a:ext cx="3242511" cy="2675255"/>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您的正文已经简明扼要，字字珠玑，但信息却错综复杂，需要用更多的文字来表述</a:t>
            </a:r>
          </a:p>
        </p:txBody>
      </p:sp>
      <p:sp>
        <p:nvSpPr>
          <p:cNvPr id="44" name="椭圆 43"/>
          <p:cNvSpPr/>
          <p:nvPr/>
        </p:nvSpPr>
        <p:spPr>
          <a:xfrm rot="6300000">
            <a:off x="7308865" y="9831530"/>
            <a:ext cx="4949045" cy="494904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5" name="椭圆 44"/>
          <p:cNvSpPr/>
          <p:nvPr/>
        </p:nvSpPr>
        <p:spPr>
          <a:xfrm rot="8100000">
            <a:off x="17747974" y="-1012383"/>
            <a:ext cx="3243605" cy="324360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椭圆 88"/>
          <p:cNvSpPr/>
          <p:nvPr/>
        </p:nvSpPr>
        <p:spPr>
          <a:xfrm rot="2700000">
            <a:off x="9189128" y="-4146809"/>
            <a:ext cx="6226766" cy="6226766"/>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23" name="组合 22"/>
          <p:cNvGrpSpPr/>
          <p:nvPr/>
        </p:nvGrpSpPr>
        <p:grpSpPr>
          <a:xfrm flipH="1">
            <a:off x="-9129799" y="-727497"/>
            <a:ext cx="14834907" cy="14842733"/>
            <a:chOff x="9326061" y="-363935"/>
            <a:chExt cx="7417818" cy="7421731"/>
          </a:xfrm>
        </p:grpSpPr>
        <p:sp>
          <p:nvSpPr>
            <p:cNvPr id="24" name="圆: 空心 23"/>
            <p:cNvSpPr/>
            <p:nvPr/>
          </p:nvSpPr>
          <p:spPr>
            <a:xfrm>
              <a:off x="9326061" y="-360022"/>
              <a:ext cx="7417818" cy="7417818"/>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endParaRPr>
            </a:p>
          </p:txBody>
        </p:sp>
        <p:grpSp>
          <p:nvGrpSpPr>
            <p:cNvPr id="25" name="组合 24"/>
            <p:cNvGrpSpPr/>
            <p:nvPr/>
          </p:nvGrpSpPr>
          <p:grpSpPr>
            <a:xfrm>
              <a:off x="9895530" y="209447"/>
              <a:ext cx="6278880" cy="6278880"/>
              <a:chOff x="9751682" y="173819"/>
              <a:chExt cx="6278880" cy="6278880"/>
            </a:xfrm>
          </p:grpSpPr>
          <p:sp>
            <p:nvSpPr>
              <p:cNvPr id="27" name="圆: 空心 26"/>
              <p:cNvSpPr/>
              <p:nvPr/>
            </p:nvSpPr>
            <p:spPr>
              <a:xfrm>
                <a:off x="9751682" y="173819"/>
                <a:ext cx="6278880" cy="6278880"/>
              </a:xfrm>
              <a:prstGeom prst="donu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endParaRPr>
              </a:p>
            </p:txBody>
          </p:sp>
          <p:sp>
            <p:nvSpPr>
              <p:cNvPr id="28" name="弧形 27"/>
              <p:cNvSpPr/>
              <p:nvPr/>
            </p:nvSpPr>
            <p:spPr>
              <a:xfrm>
                <a:off x="9751682" y="173819"/>
                <a:ext cx="6278880" cy="6278880"/>
              </a:xfrm>
              <a:prstGeom prst="arc">
                <a:avLst>
                  <a:gd name="adj1" fmla="val 5796617"/>
                  <a:gd name="adj2" fmla="val 15833719"/>
                </a:avLst>
              </a:prstGeom>
              <a:noFill/>
              <a:ln>
                <a:solidFill>
                  <a:srgbClr val="4BCAE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endParaRPr>
              </a:p>
            </p:txBody>
          </p:sp>
        </p:grpSp>
        <p:sp>
          <p:nvSpPr>
            <p:cNvPr id="26" name="弧形 25"/>
            <p:cNvSpPr/>
            <p:nvPr/>
          </p:nvSpPr>
          <p:spPr>
            <a:xfrm>
              <a:off x="9326061" y="-363935"/>
              <a:ext cx="7417818" cy="7417818"/>
            </a:xfrm>
            <a:prstGeom prst="arc">
              <a:avLst>
                <a:gd name="adj1" fmla="val 6483006"/>
                <a:gd name="adj2" fmla="val 14680532"/>
              </a:avLst>
            </a:prstGeom>
            <a:noFill/>
            <a:ln>
              <a:solidFill>
                <a:srgbClr val="ADE7F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endParaRPr>
            </a:p>
          </p:txBody>
        </p:sp>
      </p:grpSp>
      <p:grpSp>
        <p:nvGrpSpPr>
          <p:cNvPr id="14" name="组合 13"/>
          <p:cNvGrpSpPr/>
          <p:nvPr/>
        </p:nvGrpSpPr>
        <p:grpSpPr>
          <a:xfrm>
            <a:off x="580119" y="576735"/>
            <a:ext cx="7070693" cy="1606495"/>
            <a:chOff x="605760" y="679401"/>
            <a:chExt cx="3535520" cy="803287"/>
          </a:xfrm>
        </p:grpSpPr>
        <p:grpSp>
          <p:nvGrpSpPr>
            <p:cNvPr id="10" name="组合 9"/>
            <p:cNvGrpSpPr/>
            <p:nvPr/>
          </p:nvGrpSpPr>
          <p:grpSpPr>
            <a:xfrm>
              <a:off x="605760" y="679401"/>
              <a:ext cx="803287" cy="803287"/>
              <a:chOff x="5743817" y="1822401"/>
              <a:chExt cx="803287" cy="803287"/>
            </a:xfrm>
          </p:grpSpPr>
          <p:sp>
            <p:nvSpPr>
              <p:cNvPr id="8" name="椭圆 7"/>
              <p:cNvSpPr/>
              <p:nvPr/>
            </p:nvSpPr>
            <p:spPr>
              <a:xfrm>
                <a:off x="5743817" y="1822401"/>
                <a:ext cx="803287" cy="803287"/>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29460" y="2008044"/>
                <a:ext cx="432000" cy="432000"/>
              </a:xfrm>
              <a:prstGeom prst="rect">
                <a:avLst/>
              </a:prstGeom>
            </p:spPr>
          </p:pic>
        </p:grpSp>
        <p:grpSp>
          <p:nvGrpSpPr>
            <p:cNvPr id="13" name="组合 12"/>
            <p:cNvGrpSpPr/>
            <p:nvPr/>
          </p:nvGrpSpPr>
          <p:grpSpPr>
            <a:xfrm>
              <a:off x="1409046" y="711713"/>
              <a:ext cx="2732234" cy="691884"/>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活动简介</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Introduction To The Event</a:t>
                </a:r>
              </a:p>
            </p:txBody>
          </p:sp>
        </p:gr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22" name="组合 21"/>
          <p:cNvGrpSpPr/>
          <p:nvPr/>
        </p:nvGrpSpPr>
        <p:grpSpPr>
          <a:xfrm>
            <a:off x="18651206" y="-727497"/>
            <a:ext cx="14834907" cy="14842733"/>
            <a:chOff x="9326061" y="-363935"/>
            <a:chExt cx="7417818" cy="7421731"/>
          </a:xfrm>
        </p:grpSpPr>
        <p:sp>
          <p:nvSpPr>
            <p:cNvPr id="18" name="圆: 空心 17"/>
            <p:cNvSpPr/>
            <p:nvPr/>
          </p:nvSpPr>
          <p:spPr>
            <a:xfrm>
              <a:off x="9326061" y="-360022"/>
              <a:ext cx="7417818" cy="7417818"/>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endParaRPr>
            </a:p>
          </p:txBody>
        </p:sp>
        <p:grpSp>
          <p:nvGrpSpPr>
            <p:cNvPr id="3" name="组合 2"/>
            <p:cNvGrpSpPr/>
            <p:nvPr/>
          </p:nvGrpSpPr>
          <p:grpSpPr>
            <a:xfrm>
              <a:off x="9895530" y="209447"/>
              <a:ext cx="6278880" cy="6278880"/>
              <a:chOff x="9751682" y="173819"/>
              <a:chExt cx="6278880" cy="6278880"/>
            </a:xfrm>
          </p:grpSpPr>
          <p:sp>
            <p:nvSpPr>
              <p:cNvPr id="2" name="圆: 空心 1"/>
              <p:cNvSpPr/>
              <p:nvPr/>
            </p:nvSpPr>
            <p:spPr>
              <a:xfrm>
                <a:off x="9751682" y="173819"/>
                <a:ext cx="6278880" cy="6278880"/>
              </a:xfrm>
              <a:prstGeom prst="donu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endParaRPr>
              </a:p>
            </p:txBody>
          </p:sp>
          <p:sp>
            <p:nvSpPr>
              <p:cNvPr id="19" name="弧形 18"/>
              <p:cNvSpPr/>
              <p:nvPr/>
            </p:nvSpPr>
            <p:spPr>
              <a:xfrm>
                <a:off x="9751682" y="173819"/>
                <a:ext cx="6278880" cy="6278880"/>
              </a:xfrm>
              <a:prstGeom prst="arc">
                <a:avLst>
                  <a:gd name="adj1" fmla="val 5796617"/>
                  <a:gd name="adj2" fmla="val 15833719"/>
                </a:avLst>
              </a:prstGeom>
              <a:noFill/>
              <a:ln>
                <a:solidFill>
                  <a:srgbClr val="4BCAE3"/>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endParaRPr>
              </a:p>
            </p:txBody>
          </p:sp>
        </p:grpSp>
        <p:sp>
          <p:nvSpPr>
            <p:cNvPr id="20" name="弧形 19"/>
            <p:cNvSpPr/>
            <p:nvPr/>
          </p:nvSpPr>
          <p:spPr>
            <a:xfrm>
              <a:off x="9326061" y="-363935"/>
              <a:ext cx="7417818" cy="7417818"/>
            </a:xfrm>
            <a:prstGeom prst="arc">
              <a:avLst>
                <a:gd name="adj1" fmla="val 6483006"/>
                <a:gd name="adj2" fmla="val 14680532"/>
              </a:avLst>
            </a:prstGeom>
            <a:noFill/>
            <a:ln>
              <a:solidFill>
                <a:srgbClr val="ADE7F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tx1"/>
                </a:solidFill>
              </a:endParaRPr>
            </a:p>
          </p:txBody>
        </p:sp>
      </p:grpSp>
      <p:grpSp>
        <p:nvGrpSpPr>
          <p:cNvPr id="49" name="图形 84"/>
          <p:cNvGrpSpPr/>
          <p:nvPr/>
        </p:nvGrpSpPr>
        <p:grpSpPr>
          <a:xfrm>
            <a:off x="4813519" y="8291168"/>
            <a:ext cx="719965" cy="719965"/>
            <a:chOff x="6886381" y="4503713"/>
            <a:chExt cx="785648" cy="785648"/>
          </a:xfrm>
          <a:solidFill>
            <a:schemeClr val="bg1"/>
          </a:solidFill>
        </p:grpSpPr>
        <p:sp>
          <p:nvSpPr>
            <p:cNvPr id="50" name="任意多边形: 形状 49"/>
            <p:cNvSpPr/>
            <p:nvPr/>
          </p:nvSpPr>
          <p:spPr>
            <a:xfrm>
              <a:off x="7005148" y="4672839"/>
              <a:ext cx="548099" cy="497381"/>
            </a:xfrm>
            <a:custGeom>
              <a:avLst/>
              <a:gdLst>
                <a:gd name="connsiteX0" fmla="*/ 531709 w 548099"/>
                <a:gd name="connsiteY0" fmla="*/ 101309 h 497381"/>
                <a:gd name="connsiteX1" fmla="*/ 511448 w 548099"/>
                <a:gd name="connsiteY1" fmla="*/ 93537 h 497381"/>
                <a:gd name="connsiteX2" fmla="*/ 503676 w 548099"/>
                <a:gd name="connsiteY2" fmla="*/ 113798 h 497381"/>
                <a:gd name="connsiteX3" fmla="*/ 517418 w 548099"/>
                <a:gd name="connsiteY3" fmla="*/ 179293 h 497381"/>
                <a:gd name="connsiteX4" fmla="*/ 416005 w 548099"/>
                <a:gd name="connsiteY4" fmla="*/ 344929 h 497381"/>
                <a:gd name="connsiteX5" fmla="*/ 418296 w 548099"/>
                <a:gd name="connsiteY5" fmla="*/ 336891 h 497381"/>
                <a:gd name="connsiteX6" fmla="*/ 418296 w 548099"/>
                <a:gd name="connsiteY6" fmla="*/ 299317 h 497381"/>
                <a:gd name="connsiteX7" fmla="*/ 359799 w 548099"/>
                <a:gd name="connsiteY7" fmla="*/ 228901 h 497381"/>
                <a:gd name="connsiteX8" fmla="*/ 340542 w 548099"/>
                <a:gd name="connsiteY8" fmla="*/ 225309 h 497381"/>
                <a:gd name="connsiteX9" fmla="*/ 347711 w 548099"/>
                <a:gd name="connsiteY9" fmla="*/ 193639 h 497381"/>
                <a:gd name="connsiteX10" fmla="*/ 347711 w 548099"/>
                <a:gd name="connsiteY10" fmla="*/ 168815 h 497381"/>
                <a:gd name="connsiteX11" fmla="*/ 274056 w 548099"/>
                <a:gd name="connsiteY11" fmla="*/ 95160 h 497381"/>
                <a:gd name="connsiteX12" fmla="*/ 200402 w 548099"/>
                <a:gd name="connsiteY12" fmla="*/ 168815 h 497381"/>
                <a:gd name="connsiteX13" fmla="*/ 200402 w 548099"/>
                <a:gd name="connsiteY13" fmla="*/ 193639 h 497381"/>
                <a:gd name="connsiteX14" fmla="*/ 207569 w 548099"/>
                <a:gd name="connsiteY14" fmla="*/ 225309 h 497381"/>
                <a:gd name="connsiteX15" fmla="*/ 188312 w 548099"/>
                <a:gd name="connsiteY15" fmla="*/ 228901 h 497381"/>
                <a:gd name="connsiteX16" fmla="*/ 129816 w 548099"/>
                <a:gd name="connsiteY16" fmla="*/ 299315 h 497381"/>
                <a:gd name="connsiteX17" fmla="*/ 129816 w 548099"/>
                <a:gd name="connsiteY17" fmla="*/ 336890 h 497381"/>
                <a:gd name="connsiteX18" fmla="*/ 132107 w 548099"/>
                <a:gd name="connsiteY18" fmla="*/ 344927 h 497381"/>
                <a:gd name="connsiteX19" fmla="*/ 30694 w 548099"/>
                <a:gd name="connsiteY19" fmla="*/ 179292 h 497381"/>
                <a:gd name="connsiteX20" fmla="*/ 165198 w 548099"/>
                <a:gd name="connsiteY20" fmla="*/ 30688 h 497381"/>
                <a:gd name="connsiteX21" fmla="*/ 262448 w 548099"/>
                <a:gd name="connsiteY21" fmla="*/ 76670 h 497381"/>
                <a:gd name="connsiteX22" fmla="*/ 274053 w 548099"/>
                <a:gd name="connsiteY22" fmla="*/ 81976 h 497381"/>
                <a:gd name="connsiteX23" fmla="*/ 285658 w 548099"/>
                <a:gd name="connsiteY23" fmla="*/ 76670 h 497381"/>
                <a:gd name="connsiteX24" fmla="*/ 382908 w 548099"/>
                <a:gd name="connsiteY24" fmla="*/ 30688 h 497381"/>
                <a:gd name="connsiteX25" fmla="*/ 428700 w 548099"/>
                <a:gd name="connsiteY25" fmla="*/ 39528 h 497381"/>
                <a:gd name="connsiteX26" fmla="*/ 448648 w 548099"/>
                <a:gd name="connsiteY26" fmla="*/ 30986 h 497381"/>
                <a:gd name="connsiteX27" fmla="*/ 440106 w 548099"/>
                <a:gd name="connsiteY27" fmla="*/ 11036 h 497381"/>
                <a:gd name="connsiteX28" fmla="*/ 382907 w 548099"/>
                <a:gd name="connsiteY28" fmla="*/ 0 h 497381"/>
                <a:gd name="connsiteX29" fmla="*/ 274050 w 548099"/>
                <a:gd name="connsiteY29" fmla="*/ 44438 h 497381"/>
                <a:gd name="connsiteX30" fmla="*/ 165193 w 548099"/>
                <a:gd name="connsiteY30" fmla="*/ 0 h 497381"/>
                <a:gd name="connsiteX31" fmla="*/ 0 w 548099"/>
                <a:gd name="connsiteY31" fmla="*/ 179293 h 497381"/>
                <a:gd name="connsiteX32" fmla="*/ 134277 w 548099"/>
                <a:gd name="connsiteY32" fmla="*/ 389491 h 497381"/>
                <a:gd name="connsiteX33" fmla="*/ 265422 w 548099"/>
                <a:gd name="connsiteY33" fmla="*/ 494727 h 497381"/>
                <a:gd name="connsiteX34" fmla="*/ 274050 w 548099"/>
                <a:gd name="connsiteY34" fmla="*/ 497381 h 497381"/>
                <a:gd name="connsiteX35" fmla="*/ 282678 w 548099"/>
                <a:gd name="connsiteY35" fmla="*/ 494727 h 497381"/>
                <a:gd name="connsiteX36" fmla="*/ 413823 w 548099"/>
                <a:gd name="connsiteY36" fmla="*/ 389491 h 497381"/>
                <a:gd name="connsiteX37" fmla="*/ 548100 w 548099"/>
                <a:gd name="connsiteY37" fmla="*/ 179293 h 497381"/>
                <a:gd name="connsiteX38" fmla="*/ 531709 w 548099"/>
                <a:gd name="connsiteY38" fmla="*/ 101309 h 497381"/>
                <a:gd name="connsiteX39" fmla="*/ 231091 w 548099"/>
                <a:gd name="connsiteY39" fmla="*/ 168815 h 497381"/>
                <a:gd name="connsiteX40" fmla="*/ 274056 w 548099"/>
                <a:gd name="connsiteY40" fmla="*/ 125849 h 497381"/>
                <a:gd name="connsiteX41" fmla="*/ 317021 w 548099"/>
                <a:gd name="connsiteY41" fmla="*/ 168815 h 497381"/>
                <a:gd name="connsiteX42" fmla="*/ 317021 w 548099"/>
                <a:gd name="connsiteY42" fmla="*/ 193639 h 497381"/>
                <a:gd name="connsiteX43" fmla="*/ 274056 w 548099"/>
                <a:gd name="connsiteY43" fmla="*/ 236604 h 497381"/>
                <a:gd name="connsiteX44" fmla="*/ 231091 w 548099"/>
                <a:gd name="connsiteY44" fmla="*/ 193639 h 497381"/>
                <a:gd name="connsiteX45" fmla="*/ 231091 w 548099"/>
                <a:gd name="connsiteY45" fmla="*/ 168815 h 497381"/>
                <a:gd name="connsiteX46" fmla="*/ 160505 w 548099"/>
                <a:gd name="connsiteY46" fmla="*/ 299315 h 497381"/>
                <a:gd name="connsiteX47" fmla="*/ 193940 w 548099"/>
                <a:gd name="connsiteY47" fmla="*/ 259067 h 497381"/>
                <a:gd name="connsiteX48" fmla="*/ 229113 w 548099"/>
                <a:gd name="connsiteY48" fmla="*/ 251948 h 497381"/>
                <a:gd name="connsiteX49" fmla="*/ 229110 w 548099"/>
                <a:gd name="connsiteY49" fmla="*/ 251928 h 497381"/>
                <a:gd name="connsiteX50" fmla="*/ 274058 w 548099"/>
                <a:gd name="connsiteY50" fmla="*/ 267292 h 497381"/>
                <a:gd name="connsiteX51" fmla="*/ 318999 w 548099"/>
                <a:gd name="connsiteY51" fmla="*/ 251932 h 497381"/>
                <a:gd name="connsiteX52" fmla="*/ 318996 w 548099"/>
                <a:gd name="connsiteY52" fmla="*/ 251948 h 497381"/>
                <a:gd name="connsiteX53" fmla="*/ 354174 w 548099"/>
                <a:gd name="connsiteY53" fmla="*/ 259067 h 497381"/>
                <a:gd name="connsiteX54" fmla="*/ 387607 w 548099"/>
                <a:gd name="connsiteY54" fmla="*/ 299315 h 497381"/>
                <a:gd name="connsiteX55" fmla="*/ 387607 w 548099"/>
                <a:gd name="connsiteY55" fmla="*/ 321545 h 497381"/>
                <a:gd name="connsiteX56" fmla="*/ 160505 w 548099"/>
                <a:gd name="connsiteY56" fmla="*/ 321545 h 497381"/>
                <a:gd name="connsiteX57" fmla="*/ 160505 w 548099"/>
                <a:gd name="connsiteY57" fmla="*/ 299315 h 497381"/>
                <a:gd name="connsiteX58" fmla="*/ 393249 w 548099"/>
                <a:gd name="connsiteY58" fmla="*/ 366720 h 497381"/>
                <a:gd name="connsiteX59" fmla="*/ 274056 w 548099"/>
                <a:gd name="connsiteY59" fmla="*/ 463301 h 497381"/>
                <a:gd name="connsiteX60" fmla="*/ 154860 w 548099"/>
                <a:gd name="connsiteY60" fmla="*/ 366720 h 497381"/>
                <a:gd name="connsiteX61" fmla="*/ 137369 w 548099"/>
                <a:gd name="connsiteY61" fmla="*/ 350094 h 497381"/>
                <a:gd name="connsiteX62" fmla="*/ 145159 w 548099"/>
                <a:gd name="connsiteY62" fmla="*/ 352236 h 497381"/>
                <a:gd name="connsiteX63" fmla="*/ 402950 w 548099"/>
                <a:gd name="connsiteY63" fmla="*/ 352236 h 497381"/>
                <a:gd name="connsiteX64" fmla="*/ 410740 w 548099"/>
                <a:gd name="connsiteY64" fmla="*/ 350094 h 497381"/>
                <a:gd name="connsiteX65" fmla="*/ 393249 w 548099"/>
                <a:gd name="connsiteY65" fmla="*/ 366720 h 49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48099" h="497381">
                  <a:moveTo>
                    <a:pt x="531709" y="101309"/>
                  </a:moveTo>
                  <a:cubicBezTo>
                    <a:pt x="528259" y="93567"/>
                    <a:pt x="519188" y="90087"/>
                    <a:pt x="511448" y="93537"/>
                  </a:cubicBezTo>
                  <a:cubicBezTo>
                    <a:pt x="503706" y="96986"/>
                    <a:pt x="500226" y="106056"/>
                    <a:pt x="503676" y="113798"/>
                  </a:cubicBezTo>
                  <a:cubicBezTo>
                    <a:pt x="512793" y="134266"/>
                    <a:pt x="517418" y="156301"/>
                    <a:pt x="517418" y="179293"/>
                  </a:cubicBezTo>
                  <a:cubicBezTo>
                    <a:pt x="517418" y="222064"/>
                    <a:pt x="482469" y="278993"/>
                    <a:pt x="416005" y="344929"/>
                  </a:cubicBezTo>
                  <a:cubicBezTo>
                    <a:pt x="417449" y="342589"/>
                    <a:pt x="418296" y="339842"/>
                    <a:pt x="418296" y="336891"/>
                  </a:cubicBezTo>
                  <a:lnTo>
                    <a:pt x="418296" y="299317"/>
                  </a:lnTo>
                  <a:cubicBezTo>
                    <a:pt x="418296" y="264837"/>
                    <a:pt x="393696" y="235223"/>
                    <a:pt x="359799" y="228901"/>
                  </a:cubicBezTo>
                  <a:lnTo>
                    <a:pt x="340542" y="225309"/>
                  </a:lnTo>
                  <a:cubicBezTo>
                    <a:pt x="345133" y="215709"/>
                    <a:pt x="347711" y="204971"/>
                    <a:pt x="347711" y="193639"/>
                  </a:cubicBezTo>
                  <a:lnTo>
                    <a:pt x="347711" y="168815"/>
                  </a:lnTo>
                  <a:cubicBezTo>
                    <a:pt x="347711" y="128202"/>
                    <a:pt x="314669" y="95160"/>
                    <a:pt x="274056" y="95160"/>
                  </a:cubicBezTo>
                  <a:cubicBezTo>
                    <a:pt x="233443" y="95160"/>
                    <a:pt x="200402" y="128202"/>
                    <a:pt x="200402" y="168815"/>
                  </a:cubicBezTo>
                  <a:lnTo>
                    <a:pt x="200402" y="193639"/>
                  </a:lnTo>
                  <a:cubicBezTo>
                    <a:pt x="200402" y="204970"/>
                    <a:pt x="202980" y="215709"/>
                    <a:pt x="207569" y="225309"/>
                  </a:cubicBezTo>
                  <a:lnTo>
                    <a:pt x="188312" y="228901"/>
                  </a:lnTo>
                  <a:cubicBezTo>
                    <a:pt x="154417" y="235223"/>
                    <a:pt x="129816" y="264837"/>
                    <a:pt x="129816" y="299315"/>
                  </a:cubicBezTo>
                  <a:lnTo>
                    <a:pt x="129816" y="336890"/>
                  </a:lnTo>
                  <a:cubicBezTo>
                    <a:pt x="129816" y="339840"/>
                    <a:pt x="130663" y="342587"/>
                    <a:pt x="132107" y="344927"/>
                  </a:cubicBezTo>
                  <a:cubicBezTo>
                    <a:pt x="65643" y="278991"/>
                    <a:pt x="30694" y="222062"/>
                    <a:pt x="30694" y="179292"/>
                  </a:cubicBezTo>
                  <a:cubicBezTo>
                    <a:pt x="30694" y="97353"/>
                    <a:pt x="91032" y="30688"/>
                    <a:pt x="165198" y="30688"/>
                  </a:cubicBezTo>
                  <a:cubicBezTo>
                    <a:pt x="202266" y="30688"/>
                    <a:pt x="236804" y="47018"/>
                    <a:pt x="262448" y="76670"/>
                  </a:cubicBezTo>
                  <a:cubicBezTo>
                    <a:pt x="265362" y="80039"/>
                    <a:pt x="269599" y="81976"/>
                    <a:pt x="274053" y="81976"/>
                  </a:cubicBezTo>
                  <a:cubicBezTo>
                    <a:pt x="278508" y="81976"/>
                    <a:pt x="282744" y="80039"/>
                    <a:pt x="285658" y="76670"/>
                  </a:cubicBezTo>
                  <a:cubicBezTo>
                    <a:pt x="311304" y="47018"/>
                    <a:pt x="345842" y="30688"/>
                    <a:pt x="382908" y="30688"/>
                  </a:cubicBezTo>
                  <a:cubicBezTo>
                    <a:pt x="398643" y="30688"/>
                    <a:pt x="414050" y="33662"/>
                    <a:pt x="428700" y="39528"/>
                  </a:cubicBezTo>
                  <a:cubicBezTo>
                    <a:pt x="436570" y="42672"/>
                    <a:pt x="445499" y="38853"/>
                    <a:pt x="448648" y="30986"/>
                  </a:cubicBezTo>
                  <a:cubicBezTo>
                    <a:pt x="451798" y="23118"/>
                    <a:pt x="447973" y="14186"/>
                    <a:pt x="440106" y="11036"/>
                  </a:cubicBezTo>
                  <a:cubicBezTo>
                    <a:pt x="421812" y="3713"/>
                    <a:pt x="402566" y="0"/>
                    <a:pt x="382907" y="0"/>
                  </a:cubicBezTo>
                  <a:cubicBezTo>
                    <a:pt x="342856" y="0"/>
                    <a:pt x="304003" y="16020"/>
                    <a:pt x="274050" y="44438"/>
                  </a:cubicBezTo>
                  <a:cubicBezTo>
                    <a:pt x="244097" y="16020"/>
                    <a:pt x="205244" y="0"/>
                    <a:pt x="165193" y="0"/>
                  </a:cubicBezTo>
                  <a:cubicBezTo>
                    <a:pt x="74106" y="0"/>
                    <a:pt x="0" y="80431"/>
                    <a:pt x="0" y="179293"/>
                  </a:cubicBezTo>
                  <a:cubicBezTo>
                    <a:pt x="0" y="236345"/>
                    <a:pt x="45178" y="307066"/>
                    <a:pt x="134277" y="389491"/>
                  </a:cubicBezTo>
                  <a:cubicBezTo>
                    <a:pt x="199051" y="449414"/>
                    <a:pt x="262742" y="492905"/>
                    <a:pt x="265422" y="494727"/>
                  </a:cubicBezTo>
                  <a:cubicBezTo>
                    <a:pt x="268026" y="496496"/>
                    <a:pt x="271038" y="497381"/>
                    <a:pt x="274050" y="497381"/>
                  </a:cubicBezTo>
                  <a:cubicBezTo>
                    <a:pt x="277062" y="497381"/>
                    <a:pt x="280074" y="496496"/>
                    <a:pt x="282678" y="494727"/>
                  </a:cubicBezTo>
                  <a:cubicBezTo>
                    <a:pt x="285357" y="492904"/>
                    <a:pt x="349049" y="449414"/>
                    <a:pt x="413823" y="389491"/>
                  </a:cubicBezTo>
                  <a:cubicBezTo>
                    <a:pt x="502922" y="307064"/>
                    <a:pt x="548100" y="236343"/>
                    <a:pt x="548100" y="179293"/>
                  </a:cubicBezTo>
                  <a:cubicBezTo>
                    <a:pt x="548106" y="151971"/>
                    <a:pt x="542590" y="125731"/>
                    <a:pt x="531709" y="101309"/>
                  </a:cubicBezTo>
                  <a:close/>
                  <a:moveTo>
                    <a:pt x="231091" y="168815"/>
                  </a:moveTo>
                  <a:cubicBezTo>
                    <a:pt x="231091" y="145124"/>
                    <a:pt x="250365" y="125849"/>
                    <a:pt x="274056" y="125849"/>
                  </a:cubicBezTo>
                  <a:cubicBezTo>
                    <a:pt x="297747" y="125849"/>
                    <a:pt x="317021" y="145124"/>
                    <a:pt x="317021" y="168815"/>
                  </a:cubicBezTo>
                  <a:lnTo>
                    <a:pt x="317021" y="193639"/>
                  </a:lnTo>
                  <a:cubicBezTo>
                    <a:pt x="317021" y="217330"/>
                    <a:pt x="297747" y="236604"/>
                    <a:pt x="274056" y="236604"/>
                  </a:cubicBezTo>
                  <a:cubicBezTo>
                    <a:pt x="250365" y="236604"/>
                    <a:pt x="231091" y="217330"/>
                    <a:pt x="231091" y="193639"/>
                  </a:cubicBezTo>
                  <a:lnTo>
                    <a:pt x="231091" y="168815"/>
                  </a:lnTo>
                  <a:close/>
                  <a:moveTo>
                    <a:pt x="160505" y="299315"/>
                  </a:moveTo>
                  <a:cubicBezTo>
                    <a:pt x="160505" y="279608"/>
                    <a:pt x="174567" y="262683"/>
                    <a:pt x="193940" y="259067"/>
                  </a:cubicBezTo>
                  <a:lnTo>
                    <a:pt x="229113" y="251948"/>
                  </a:lnTo>
                  <a:lnTo>
                    <a:pt x="229110" y="251928"/>
                  </a:lnTo>
                  <a:cubicBezTo>
                    <a:pt x="241558" y="261549"/>
                    <a:pt x="257145" y="267292"/>
                    <a:pt x="274058" y="267292"/>
                  </a:cubicBezTo>
                  <a:cubicBezTo>
                    <a:pt x="290968" y="267292"/>
                    <a:pt x="306553" y="261550"/>
                    <a:pt x="318999" y="251932"/>
                  </a:cubicBezTo>
                  <a:lnTo>
                    <a:pt x="318996" y="251948"/>
                  </a:lnTo>
                  <a:lnTo>
                    <a:pt x="354174" y="259067"/>
                  </a:lnTo>
                  <a:cubicBezTo>
                    <a:pt x="373545" y="262683"/>
                    <a:pt x="387607" y="279609"/>
                    <a:pt x="387607" y="299315"/>
                  </a:cubicBezTo>
                  <a:lnTo>
                    <a:pt x="387607" y="321545"/>
                  </a:lnTo>
                  <a:lnTo>
                    <a:pt x="160505" y="321545"/>
                  </a:lnTo>
                  <a:lnTo>
                    <a:pt x="160505" y="299315"/>
                  </a:lnTo>
                  <a:close/>
                  <a:moveTo>
                    <a:pt x="393249" y="366720"/>
                  </a:moveTo>
                  <a:cubicBezTo>
                    <a:pt x="343767" y="412531"/>
                    <a:pt x="293679" y="449339"/>
                    <a:pt x="274056" y="463301"/>
                  </a:cubicBezTo>
                  <a:cubicBezTo>
                    <a:pt x="254433" y="449337"/>
                    <a:pt x="204345" y="412530"/>
                    <a:pt x="154860" y="366720"/>
                  </a:cubicBezTo>
                  <a:cubicBezTo>
                    <a:pt x="148808" y="361116"/>
                    <a:pt x="142994" y="355578"/>
                    <a:pt x="137369" y="350094"/>
                  </a:cubicBezTo>
                  <a:cubicBezTo>
                    <a:pt x="139655" y="351446"/>
                    <a:pt x="142311" y="352236"/>
                    <a:pt x="145159" y="352236"/>
                  </a:cubicBezTo>
                  <a:lnTo>
                    <a:pt x="402950" y="352236"/>
                  </a:lnTo>
                  <a:cubicBezTo>
                    <a:pt x="405798" y="352236"/>
                    <a:pt x="408456" y="351446"/>
                    <a:pt x="410740" y="350094"/>
                  </a:cubicBezTo>
                  <a:cubicBezTo>
                    <a:pt x="405115" y="355578"/>
                    <a:pt x="399303" y="361117"/>
                    <a:pt x="393249" y="366720"/>
                  </a:cubicBezTo>
                  <a:close/>
                </a:path>
              </a:pathLst>
            </a:custGeom>
            <a:grpFill/>
            <a:ln w="1525" cap="flat">
              <a:noFill/>
              <a:prstDash val="solid"/>
              <a:miter/>
            </a:ln>
          </p:spPr>
          <p:txBody>
            <a:bodyPr rtlCol="0" anchor="ctr"/>
            <a:lstStyle/>
            <a:p>
              <a:endParaRPr lang="zh-CN" altLang="en-US" sz="3600"/>
            </a:p>
          </p:txBody>
        </p:sp>
        <p:sp>
          <p:nvSpPr>
            <p:cNvPr id="51" name="任意多边形: 形状 50"/>
            <p:cNvSpPr/>
            <p:nvPr/>
          </p:nvSpPr>
          <p:spPr>
            <a:xfrm>
              <a:off x="7471736" y="4713729"/>
              <a:ext cx="31452" cy="31430"/>
            </a:xfrm>
            <a:custGeom>
              <a:avLst/>
              <a:gdLst>
                <a:gd name="connsiteX0" fmla="*/ 26861 w 31452"/>
                <a:gd name="connsiteY0" fmla="*/ 5139 h 31430"/>
                <a:gd name="connsiteX1" fmla="*/ 25998 w 31452"/>
                <a:gd name="connsiteY1" fmla="*/ 4301 h 31430"/>
                <a:gd name="connsiteX2" fmla="*/ 4301 w 31452"/>
                <a:gd name="connsiteY2" fmla="*/ 4691 h 31430"/>
                <a:gd name="connsiteX3" fmla="*/ 4691 w 31452"/>
                <a:gd name="connsiteY3" fmla="*/ 26390 h 31430"/>
                <a:gd name="connsiteX4" fmla="*/ 5355 w 31452"/>
                <a:gd name="connsiteY4" fmla="*/ 27033 h 31430"/>
                <a:gd name="connsiteX5" fmla="*/ 16107 w 31452"/>
                <a:gd name="connsiteY5" fmla="*/ 31431 h 31430"/>
                <a:gd name="connsiteX6" fmla="*/ 27056 w 31452"/>
                <a:gd name="connsiteY6" fmla="*/ 26839 h 31430"/>
                <a:gd name="connsiteX7" fmla="*/ 26861 w 31452"/>
                <a:gd name="connsiteY7" fmla="*/ 5139 h 3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52" h="31430">
                  <a:moveTo>
                    <a:pt x="26861" y="5139"/>
                  </a:moveTo>
                  <a:lnTo>
                    <a:pt x="25998" y="4301"/>
                  </a:lnTo>
                  <a:cubicBezTo>
                    <a:pt x="19899" y="-1582"/>
                    <a:pt x="10184" y="-1409"/>
                    <a:pt x="4301" y="4691"/>
                  </a:cubicBezTo>
                  <a:cubicBezTo>
                    <a:pt x="-1582" y="10792"/>
                    <a:pt x="-1409" y="20505"/>
                    <a:pt x="4691" y="26390"/>
                  </a:cubicBezTo>
                  <a:lnTo>
                    <a:pt x="5355" y="27033"/>
                  </a:lnTo>
                  <a:cubicBezTo>
                    <a:pt x="8343" y="29968"/>
                    <a:pt x="12227" y="31431"/>
                    <a:pt x="16107" y="31431"/>
                  </a:cubicBezTo>
                  <a:cubicBezTo>
                    <a:pt x="20080" y="31431"/>
                    <a:pt x="24051" y="29898"/>
                    <a:pt x="27056" y="26839"/>
                  </a:cubicBezTo>
                  <a:cubicBezTo>
                    <a:pt x="32994" y="20794"/>
                    <a:pt x="32907" y="11079"/>
                    <a:pt x="26861" y="5139"/>
                  </a:cubicBezTo>
                  <a:close/>
                </a:path>
              </a:pathLst>
            </a:custGeom>
            <a:grpFill/>
            <a:ln w="1525" cap="flat">
              <a:noFill/>
              <a:prstDash val="solid"/>
              <a:miter/>
            </a:ln>
          </p:spPr>
          <p:txBody>
            <a:bodyPr rtlCol="0" anchor="ctr"/>
            <a:lstStyle/>
            <a:p>
              <a:endParaRPr lang="zh-CN" altLang="en-US" sz="3600"/>
            </a:p>
          </p:txBody>
        </p:sp>
        <p:sp>
          <p:nvSpPr>
            <p:cNvPr id="52" name="任意多边形: 形状 51"/>
            <p:cNvSpPr/>
            <p:nvPr/>
          </p:nvSpPr>
          <p:spPr>
            <a:xfrm>
              <a:off x="6886381" y="4503713"/>
              <a:ext cx="177998" cy="177998"/>
            </a:xfrm>
            <a:custGeom>
              <a:avLst/>
              <a:gdLst>
                <a:gd name="connsiteX0" fmla="*/ 173504 w 177998"/>
                <a:gd name="connsiteY0" fmla="*/ 151802 h 177998"/>
                <a:gd name="connsiteX1" fmla="*/ 151263 w 177998"/>
                <a:gd name="connsiteY1" fmla="*/ 129563 h 177998"/>
                <a:gd name="connsiteX2" fmla="*/ 165723 w 177998"/>
                <a:gd name="connsiteY2" fmla="*/ 82861 h 177998"/>
                <a:gd name="connsiteX3" fmla="*/ 82861 w 177998"/>
                <a:gd name="connsiteY3" fmla="*/ 0 h 177998"/>
                <a:gd name="connsiteX4" fmla="*/ 0 w 177998"/>
                <a:gd name="connsiteY4" fmla="*/ 82861 h 177998"/>
                <a:gd name="connsiteX5" fmla="*/ 82861 w 177998"/>
                <a:gd name="connsiteY5" fmla="*/ 165723 h 177998"/>
                <a:gd name="connsiteX6" fmla="*/ 129563 w 177998"/>
                <a:gd name="connsiteY6" fmla="*/ 151263 h 177998"/>
                <a:gd name="connsiteX7" fmla="*/ 151803 w 177998"/>
                <a:gd name="connsiteY7" fmla="*/ 173504 h 177998"/>
                <a:gd name="connsiteX8" fmla="*/ 162654 w 177998"/>
                <a:gd name="connsiteY8" fmla="*/ 177998 h 177998"/>
                <a:gd name="connsiteX9" fmla="*/ 173504 w 177998"/>
                <a:gd name="connsiteY9" fmla="*/ 173504 h 177998"/>
                <a:gd name="connsiteX10" fmla="*/ 173504 w 177998"/>
                <a:gd name="connsiteY10" fmla="*/ 151802 h 177998"/>
                <a:gd name="connsiteX11" fmla="*/ 82861 w 177998"/>
                <a:gd name="connsiteY11" fmla="*/ 135033 h 177998"/>
                <a:gd name="connsiteX12" fmla="*/ 30689 w 177998"/>
                <a:gd name="connsiteY12" fmla="*/ 82861 h 177998"/>
                <a:gd name="connsiteX13" fmla="*/ 82861 w 177998"/>
                <a:gd name="connsiteY13" fmla="*/ 30689 h 177998"/>
                <a:gd name="connsiteX14" fmla="*/ 135033 w 177998"/>
                <a:gd name="connsiteY14" fmla="*/ 82861 h 177998"/>
                <a:gd name="connsiteX15" fmla="*/ 82861 w 177998"/>
                <a:gd name="connsiteY15" fmla="*/ 135033 h 17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998" h="177998">
                  <a:moveTo>
                    <a:pt x="173504" y="151802"/>
                  </a:moveTo>
                  <a:lnTo>
                    <a:pt x="151263" y="129563"/>
                  </a:lnTo>
                  <a:cubicBezTo>
                    <a:pt x="160378" y="116254"/>
                    <a:pt x="165723" y="100173"/>
                    <a:pt x="165723" y="82861"/>
                  </a:cubicBezTo>
                  <a:cubicBezTo>
                    <a:pt x="165723" y="37173"/>
                    <a:pt x="128552" y="0"/>
                    <a:pt x="82861" y="0"/>
                  </a:cubicBezTo>
                  <a:cubicBezTo>
                    <a:pt x="37171" y="0"/>
                    <a:pt x="0" y="37173"/>
                    <a:pt x="0" y="82861"/>
                  </a:cubicBezTo>
                  <a:cubicBezTo>
                    <a:pt x="0" y="128550"/>
                    <a:pt x="37171" y="165723"/>
                    <a:pt x="82861" y="165723"/>
                  </a:cubicBezTo>
                  <a:cubicBezTo>
                    <a:pt x="100173" y="165723"/>
                    <a:pt x="116256" y="160378"/>
                    <a:pt x="129563" y="151263"/>
                  </a:cubicBezTo>
                  <a:lnTo>
                    <a:pt x="151803" y="173504"/>
                  </a:lnTo>
                  <a:cubicBezTo>
                    <a:pt x="154800" y="176499"/>
                    <a:pt x="158725" y="177998"/>
                    <a:pt x="162654" y="177998"/>
                  </a:cubicBezTo>
                  <a:cubicBezTo>
                    <a:pt x="166580" y="177998"/>
                    <a:pt x="170509" y="176499"/>
                    <a:pt x="173504" y="173504"/>
                  </a:cubicBezTo>
                  <a:cubicBezTo>
                    <a:pt x="179496" y="167512"/>
                    <a:pt x="179498" y="157796"/>
                    <a:pt x="173504" y="151802"/>
                  </a:cubicBezTo>
                  <a:close/>
                  <a:moveTo>
                    <a:pt x="82861" y="135033"/>
                  </a:moveTo>
                  <a:cubicBezTo>
                    <a:pt x="54093" y="135033"/>
                    <a:pt x="30689" y="111630"/>
                    <a:pt x="30689" y="82861"/>
                  </a:cubicBezTo>
                  <a:cubicBezTo>
                    <a:pt x="30689" y="54093"/>
                    <a:pt x="54093" y="30689"/>
                    <a:pt x="82861" y="30689"/>
                  </a:cubicBezTo>
                  <a:cubicBezTo>
                    <a:pt x="111630" y="30689"/>
                    <a:pt x="135033" y="54093"/>
                    <a:pt x="135033" y="82861"/>
                  </a:cubicBezTo>
                  <a:cubicBezTo>
                    <a:pt x="135033" y="111630"/>
                    <a:pt x="111630" y="135033"/>
                    <a:pt x="82861" y="135033"/>
                  </a:cubicBezTo>
                  <a:close/>
                </a:path>
              </a:pathLst>
            </a:custGeom>
            <a:grpFill/>
            <a:ln w="1525" cap="flat">
              <a:noFill/>
              <a:prstDash val="solid"/>
              <a:miter/>
            </a:ln>
          </p:spPr>
          <p:txBody>
            <a:bodyPr rtlCol="0" anchor="ctr"/>
            <a:lstStyle/>
            <a:p>
              <a:endParaRPr lang="zh-CN" altLang="en-US" sz="3600"/>
            </a:p>
          </p:txBody>
        </p:sp>
        <p:sp>
          <p:nvSpPr>
            <p:cNvPr id="53" name="任意多边形: 形状 52"/>
            <p:cNvSpPr/>
            <p:nvPr/>
          </p:nvSpPr>
          <p:spPr>
            <a:xfrm>
              <a:off x="7475561" y="5092894"/>
              <a:ext cx="196467" cy="196466"/>
            </a:xfrm>
            <a:custGeom>
              <a:avLst/>
              <a:gdLst>
                <a:gd name="connsiteX0" fmla="*/ 113606 w 196467"/>
                <a:gd name="connsiteY0" fmla="*/ 30744 h 196466"/>
                <a:gd name="connsiteX1" fmla="*/ 66905 w 196467"/>
                <a:gd name="connsiteY1" fmla="*/ 45203 h 196466"/>
                <a:gd name="connsiteX2" fmla="*/ 26195 w 196467"/>
                <a:gd name="connsiteY2" fmla="*/ 4492 h 196466"/>
                <a:gd name="connsiteX3" fmla="*/ 4495 w 196467"/>
                <a:gd name="connsiteY3" fmla="*/ 4492 h 196466"/>
                <a:gd name="connsiteX4" fmla="*/ 4495 w 196467"/>
                <a:gd name="connsiteY4" fmla="*/ 26194 h 196466"/>
                <a:gd name="connsiteX5" fmla="*/ 45204 w 196467"/>
                <a:gd name="connsiteY5" fmla="*/ 66905 h 196466"/>
                <a:gd name="connsiteX6" fmla="*/ 30745 w 196467"/>
                <a:gd name="connsiteY6" fmla="*/ 113605 h 196466"/>
                <a:gd name="connsiteX7" fmla="*/ 113606 w 196467"/>
                <a:gd name="connsiteY7" fmla="*/ 196467 h 196466"/>
                <a:gd name="connsiteX8" fmla="*/ 196467 w 196467"/>
                <a:gd name="connsiteY8" fmla="*/ 113605 h 196466"/>
                <a:gd name="connsiteX9" fmla="*/ 113606 w 196467"/>
                <a:gd name="connsiteY9" fmla="*/ 30744 h 196466"/>
                <a:gd name="connsiteX10" fmla="*/ 113606 w 196467"/>
                <a:gd name="connsiteY10" fmla="*/ 165777 h 196466"/>
                <a:gd name="connsiteX11" fmla="*/ 61434 w 196467"/>
                <a:gd name="connsiteY11" fmla="*/ 113605 h 196466"/>
                <a:gd name="connsiteX12" fmla="*/ 113606 w 196467"/>
                <a:gd name="connsiteY12" fmla="*/ 61433 h 196466"/>
                <a:gd name="connsiteX13" fmla="*/ 165778 w 196467"/>
                <a:gd name="connsiteY13" fmla="*/ 113605 h 196466"/>
                <a:gd name="connsiteX14" fmla="*/ 113606 w 196467"/>
                <a:gd name="connsiteY14" fmla="*/ 165777 h 19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6467" h="196466">
                  <a:moveTo>
                    <a:pt x="113606" y="30744"/>
                  </a:moveTo>
                  <a:cubicBezTo>
                    <a:pt x="96294" y="30744"/>
                    <a:pt x="80211" y="36089"/>
                    <a:pt x="66905" y="45203"/>
                  </a:cubicBezTo>
                  <a:lnTo>
                    <a:pt x="26195" y="4492"/>
                  </a:lnTo>
                  <a:cubicBezTo>
                    <a:pt x="20201" y="-1497"/>
                    <a:pt x="10487" y="-1498"/>
                    <a:pt x="4495" y="4492"/>
                  </a:cubicBezTo>
                  <a:cubicBezTo>
                    <a:pt x="-1497" y="10484"/>
                    <a:pt x="-1499" y="20201"/>
                    <a:pt x="4495" y="26194"/>
                  </a:cubicBezTo>
                  <a:lnTo>
                    <a:pt x="45204" y="66905"/>
                  </a:lnTo>
                  <a:cubicBezTo>
                    <a:pt x="36089" y="80212"/>
                    <a:pt x="30745" y="96293"/>
                    <a:pt x="30745" y="113605"/>
                  </a:cubicBezTo>
                  <a:cubicBezTo>
                    <a:pt x="30745" y="159294"/>
                    <a:pt x="67916" y="196467"/>
                    <a:pt x="113606" y="196467"/>
                  </a:cubicBezTo>
                  <a:cubicBezTo>
                    <a:pt x="159296" y="196467"/>
                    <a:pt x="196467" y="159294"/>
                    <a:pt x="196467" y="113605"/>
                  </a:cubicBezTo>
                  <a:cubicBezTo>
                    <a:pt x="196467" y="67917"/>
                    <a:pt x="159296" y="30744"/>
                    <a:pt x="113606" y="30744"/>
                  </a:cubicBezTo>
                  <a:close/>
                  <a:moveTo>
                    <a:pt x="113606" y="165777"/>
                  </a:moveTo>
                  <a:cubicBezTo>
                    <a:pt x="84838" y="165777"/>
                    <a:pt x="61434" y="142374"/>
                    <a:pt x="61434" y="113605"/>
                  </a:cubicBezTo>
                  <a:cubicBezTo>
                    <a:pt x="61434" y="84837"/>
                    <a:pt x="84838" y="61433"/>
                    <a:pt x="113606" y="61433"/>
                  </a:cubicBezTo>
                  <a:cubicBezTo>
                    <a:pt x="142374" y="61433"/>
                    <a:pt x="165778" y="84837"/>
                    <a:pt x="165778" y="113605"/>
                  </a:cubicBezTo>
                  <a:cubicBezTo>
                    <a:pt x="165778" y="142374"/>
                    <a:pt x="142374" y="165777"/>
                    <a:pt x="113606" y="165777"/>
                  </a:cubicBezTo>
                  <a:close/>
                </a:path>
              </a:pathLst>
            </a:custGeom>
            <a:grpFill/>
            <a:ln w="1525" cap="flat">
              <a:noFill/>
              <a:prstDash val="solid"/>
              <a:miter/>
            </a:ln>
          </p:spPr>
          <p:txBody>
            <a:bodyPr rtlCol="0" anchor="ctr"/>
            <a:lstStyle/>
            <a:p>
              <a:endParaRPr lang="zh-CN" altLang="en-US" sz="3600"/>
            </a:p>
          </p:txBody>
        </p:sp>
        <p:sp>
          <p:nvSpPr>
            <p:cNvPr id="54" name="任意多边形: 形状 53"/>
            <p:cNvSpPr/>
            <p:nvPr/>
          </p:nvSpPr>
          <p:spPr>
            <a:xfrm>
              <a:off x="7491377" y="4503713"/>
              <a:ext cx="180651" cy="180651"/>
            </a:xfrm>
            <a:custGeom>
              <a:avLst/>
              <a:gdLst>
                <a:gd name="connsiteX0" fmla="*/ 97790 w 180651"/>
                <a:gd name="connsiteY0" fmla="*/ 0 h 180651"/>
                <a:gd name="connsiteX1" fmla="*/ 14928 w 180651"/>
                <a:gd name="connsiteY1" fmla="*/ 82861 h 180651"/>
                <a:gd name="connsiteX2" fmla="*/ 29386 w 180651"/>
                <a:gd name="connsiteY2" fmla="*/ 129563 h 180651"/>
                <a:gd name="connsiteX3" fmla="*/ 4494 w 180651"/>
                <a:gd name="connsiteY3" fmla="*/ 154455 h 180651"/>
                <a:gd name="connsiteX4" fmla="*/ 4494 w 180651"/>
                <a:gd name="connsiteY4" fmla="*/ 176157 h 180651"/>
                <a:gd name="connsiteX5" fmla="*/ 15344 w 180651"/>
                <a:gd name="connsiteY5" fmla="*/ 180651 h 180651"/>
                <a:gd name="connsiteX6" fmla="*/ 26195 w 180651"/>
                <a:gd name="connsiteY6" fmla="*/ 176157 h 180651"/>
                <a:gd name="connsiteX7" fmla="*/ 51088 w 180651"/>
                <a:gd name="connsiteY7" fmla="*/ 151263 h 180651"/>
                <a:gd name="connsiteX8" fmla="*/ 97790 w 180651"/>
                <a:gd name="connsiteY8" fmla="*/ 165723 h 180651"/>
                <a:gd name="connsiteX9" fmla="*/ 180651 w 180651"/>
                <a:gd name="connsiteY9" fmla="*/ 82861 h 180651"/>
                <a:gd name="connsiteX10" fmla="*/ 97790 w 180651"/>
                <a:gd name="connsiteY10" fmla="*/ 0 h 180651"/>
                <a:gd name="connsiteX11" fmla="*/ 97790 w 180651"/>
                <a:gd name="connsiteY11" fmla="*/ 135033 h 180651"/>
                <a:gd name="connsiteX12" fmla="*/ 45618 w 180651"/>
                <a:gd name="connsiteY12" fmla="*/ 82861 h 180651"/>
                <a:gd name="connsiteX13" fmla="*/ 97790 w 180651"/>
                <a:gd name="connsiteY13" fmla="*/ 30689 h 180651"/>
                <a:gd name="connsiteX14" fmla="*/ 149962 w 180651"/>
                <a:gd name="connsiteY14" fmla="*/ 82861 h 180651"/>
                <a:gd name="connsiteX15" fmla="*/ 97790 w 180651"/>
                <a:gd name="connsiteY15" fmla="*/ 135033 h 18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651" h="180651">
                  <a:moveTo>
                    <a:pt x="97790" y="0"/>
                  </a:moveTo>
                  <a:cubicBezTo>
                    <a:pt x="52099" y="0"/>
                    <a:pt x="14928" y="37173"/>
                    <a:pt x="14928" y="82861"/>
                  </a:cubicBezTo>
                  <a:cubicBezTo>
                    <a:pt x="14928" y="100173"/>
                    <a:pt x="20273" y="116254"/>
                    <a:pt x="29386" y="129563"/>
                  </a:cubicBezTo>
                  <a:lnTo>
                    <a:pt x="4494" y="154455"/>
                  </a:lnTo>
                  <a:cubicBezTo>
                    <a:pt x="-1498" y="160447"/>
                    <a:pt x="-1498" y="170163"/>
                    <a:pt x="4494" y="176157"/>
                  </a:cubicBezTo>
                  <a:cubicBezTo>
                    <a:pt x="7489" y="179152"/>
                    <a:pt x="11418" y="180651"/>
                    <a:pt x="15344" y="180651"/>
                  </a:cubicBezTo>
                  <a:cubicBezTo>
                    <a:pt x="19271" y="180651"/>
                    <a:pt x="23199" y="179152"/>
                    <a:pt x="26195" y="176157"/>
                  </a:cubicBezTo>
                  <a:lnTo>
                    <a:pt x="51088" y="151263"/>
                  </a:lnTo>
                  <a:cubicBezTo>
                    <a:pt x="64395" y="160378"/>
                    <a:pt x="80478" y="165723"/>
                    <a:pt x="97790" y="165723"/>
                  </a:cubicBezTo>
                  <a:cubicBezTo>
                    <a:pt x="143480" y="165723"/>
                    <a:pt x="180651" y="128550"/>
                    <a:pt x="180651" y="82861"/>
                  </a:cubicBezTo>
                  <a:cubicBezTo>
                    <a:pt x="180651" y="37173"/>
                    <a:pt x="143480" y="0"/>
                    <a:pt x="97790" y="0"/>
                  </a:cubicBezTo>
                  <a:close/>
                  <a:moveTo>
                    <a:pt x="97790" y="135033"/>
                  </a:moveTo>
                  <a:cubicBezTo>
                    <a:pt x="69022" y="135033"/>
                    <a:pt x="45618" y="111630"/>
                    <a:pt x="45618" y="82861"/>
                  </a:cubicBezTo>
                  <a:cubicBezTo>
                    <a:pt x="45618" y="54093"/>
                    <a:pt x="69022" y="30689"/>
                    <a:pt x="97790" y="30689"/>
                  </a:cubicBezTo>
                  <a:cubicBezTo>
                    <a:pt x="126558" y="30689"/>
                    <a:pt x="149962" y="54093"/>
                    <a:pt x="149962" y="82861"/>
                  </a:cubicBezTo>
                  <a:cubicBezTo>
                    <a:pt x="149962" y="111630"/>
                    <a:pt x="126558" y="135033"/>
                    <a:pt x="97790" y="135033"/>
                  </a:cubicBezTo>
                  <a:close/>
                </a:path>
              </a:pathLst>
            </a:custGeom>
            <a:grpFill/>
            <a:ln w="1525" cap="flat">
              <a:noFill/>
              <a:prstDash val="solid"/>
              <a:miter/>
            </a:ln>
          </p:spPr>
          <p:txBody>
            <a:bodyPr rtlCol="0" anchor="ctr"/>
            <a:lstStyle/>
            <a:p>
              <a:endParaRPr lang="zh-CN" altLang="en-US" sz="3600"/>
            </a:p>
          </p:txBody>
        </p:sp>
        <p:sp>
          <p:nvSpPr>
            <p:cNvPr id="55" name="任意多边形: 形状 54"/>
            <p:cNvSpPr/>
            <p:nvPr/>
          </p:nvSpPr>
          <p:spPr>
            <a:xfrm>
              <a:off x="6886381" y="5103316"/>
              <a:ext cx="186044" cy="186044"/>
            </a:xfrm>
            <a:custGeom>
              <a:avLst/>
              <a:gdLst>
                <a:gd name="connsiteX0" fmla="*/ 181551 w 186044"/>
                <a:gd name="connsiteY0" fmla="*/ 4493 h 186044"/>
                <a:gd name="connsiteX1" fmla="*/ 159850 w 186044"/>
                <a:gd name="connsiteY1" fmla="*/ 4494 h 186044"/>
                <a:gd name="connsiteX2" fmla="*/ 129563 w 186044"/>
                <a:gd name="connsiteY2" fmla="*/ 34782 h 186044"/>
                <a:gd name="connsiteX3" fmla="*/ 82861 w 186044"/>
                <a:gd name="connsiteY3" fmla="*/ 20322 h 186044"/>
                <a:gd name="connsiteX4" fmla="*/ 0 w 186044"/>
                <a:gd name="connsiteY4" fmla="*/ 103184 h 186044"/>
                <a:gd name="connsiteX5" fmla="*/ 82861 w 186044"/>
                <a:gd name="connsiteY5" fmla="*/ 186045 h 186044"/>
                <a:gd name="connsiteX6" fmla="*/ 165723 w 186044"/>
                <a:gd name="connsiteY6" fmla="*/ 103184 h 186044"/>
                <a:gd name="connsiteX7" fmla="*/ 151263 w 186044"/>
                <a:gd name="connsiteY7" fmla="*/ 56482 h 186044"/>
                <a:gd name="connsiteX8" fmla="*/ 181551 w 186044"/>
                <a:gd name="connsiteY8" fmla="*/ 26195 h 186044"/>
                <a:gd name="connsiteX9" fmla="*/ 181551 w 186044"/>
                <a:gd name="connsiteY9" fmla="*/ 4493 h 186044"/>
                <a:gd name="connsiteX10" fmla="*/ 82861 w 186044"/>
                <a:gd name="connsiteY10" fmla="*/ 155356 h 186044"/>
                <a:gd name="connsiteX11" fmla="*/ 30689 w 186044"/>
                <a:gd name="connsiteY11" fmla="*/ 103184 h 186044"/>
                <a:gd name="connsiteX12" fmla="*/ 82861 w 186044"/>
                <a:gd name="connsiteY12" fmla="*/ 51012 h 186044"/>
                <a:gd name="connsiteX13" fmla="*/ 135033 w 186044"/>
                <a:gd name="connsiteY13" fmla="*/ 103184 h 186044"/>
                <a:gd name="connsiteX14" fmla="*/ 82861 w 186044"/>
                <a:gd name="connsiteY14" fmla="*/ 155356 h 18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044" h="186044">
                  <a:moveTo>
                    <a:pt x="181551" y="4493"/>
                  </a:moveTo>
                  <a:cubicBezTo>
                    <a:pt x="175559" y="-1498"/>
                    <a:pt x="165842" y="-1498"/>
                    <a:pt x="159850" y="4494"/>
                  </a:cubicBezTo>
                  <a:lnTo>
                    <a:pt x="129563" y="34782"/>
                  </a:lnTo>
                  <a:cubicBezTo>
                    <a:pt x="116256" y="25667"/>
                    <a:pt x="100173" y="20322"/>
                    <a:pt x="82861" y="20322"/>
                  </a:cubicBezTo>
                  <a:cubicBezTo>
                    <a:pt x="37171" y="20322"/>
                    <a:pt x="0" y="57495"/>
                    <a:pt x="0" y="103184"/>
                  </a:cubicBezTo>
                  <a:cubicBezTo>
                    <a:pt x="0" y="148872"/>
                    <a:pt x="37171" y="186045"/>
                    <a:pt x="82861" y="186045"/>
                  </a:cubicBezTo>
                  <a:cubicBezTo>
                    <a:pt x="128552" y="186045"/>
                    <a:pt x="165723" y="148872"/>
                    <a:pt x="165723" y="103184"/>
                  </a:cubicBezTo>
                  <a:cubicBezTo>
                    <a:pt x="165723" y="85872"/>
                    <a:pt x="160378" y="69791"/>
                    <a:pt x="151263" y="56482"/>
                  </a:cubicBezTo>
                  <a:lnTo>
                    <a:pt x="181551" y="26195"/>
                  </a:lnTo>
                  <a:cubicBezTo>
                    <a:pt x="187543" y="20203"/>
                    <a:pt x="187543" y="10486"/>
                    <a:pt x="181551" y="4493"/>
                  </a:cubicBezTo>
                  <a:close/>
                  <a:moveTo>
                    <a:pt x="82861" y="155356"/>
                  </a:moveTo>
                  <a:cubicBezTo>
                    <a:pt x="54093" y="155356"/>
                    <a:pt x="30689" y="131952"/>
                    <a:pt x="30689" y="103184"/>
                  </a:cubicBezTo>
                  <a:cubicBezTo>
                    <a:pt x="30689" y="74415"/>
                    <a:pt x="54093" y="51012"/>
                    <a:pt x="82861" y="51012"/>
                  </a:cubicBezTo>
                  <a:cubicBezTo>
                    <a:pt x="111630" y="51012"/>
                    <a:pt x="135033" y="74415"/>
                    <a:pt x="135033" y="103184"/>
                  </a:cubicBezTo>
                  <a:cubicBezTo>
                    <a:pt x="135033" y="131952"/>
                    <a:pt x="111630" y="155356"/>
                    <a:pt x="82861" y="155356"/>
                  </a:cubicBezTo>
                  <a:close/>
                </a:path>
              </a:pathLst>
            </a:custGeom>
            <a:grpFill/>
            <a:ln w="1525" cap="flat">
              <a:noFill/>
              <a:prstDash val="solid"/>
              <a:miter/>
            </a:ln>
          </p:spPr>
          <p:txBody>
            <a:bodyPr rtlCol="0" anchor="ctr"/>
            <a:lstStyle/>
            <a:p>
              <a:endParaRPr lang="zh-CN" altLang="en-US" sz="3600"/>
            </a:p>
          </p:txBody>
        </p:sp>
        <p:sp>
          <p:nvSpPr>
            <p:cNvPr id="56" name="任意多边形: 形状 55"/>
            <p:cNvSpPr/>
            <p:nvPr/>
          </p:nvSpPr>
          <p:spPr>
            <a:xfrm>
              <a:off x="7075304" y="5069747"/>
              <a:ext cx="30689" cy="30703"/>
            </a:xfrm>
            <a:custGeom>
              <a:avLst/>
              <a:gdLst>
                <a:gd name="connsiteX0" fmla="*/ 26193 w 30689"/>
                <a:gd name="connsiteY0" fmla="*/ 4496 h 30703"/>
                <a:gd name="connsiteX1" fmla="*/ 15345 w 30689"/>
                <a:gd name="connsiteY1" fmla="*/ 0 h 30703"/>
                <a:gd name="connsiteX2" fmla="*/ 4496 w 30689"/>
                <a:gd name="connsiteY2" fmla="*/ 4496 h 30703"/>
                <a:gd name="connsiteX3" fmla="*/ 0 w 30689"/>
                <a:gd name="connsiteY3" fmla="*/ 15345 h 30703"/>
                <a:gd name="connsiteX4" fmla="*/ 4496 w 30689"/>
                <a:gd name="connsiteY4" fmla="*/ 26193 h 30703"/>
                <a:gd name="connsiteX5" fmla="*/ 15345 w 30689"/>
                <a:gd name="connsiteY5" fmla="*/ 30703 h 30703"/>
                <a:gd name="connsiteX6" fmla="*/ 26193 w 30689"/>
                <a:gd name="connsiteY6" fmla="*/ 26193 h 30703"/>
                <a:gd name="connsiteX7" fmla="*/ 30689 w 30689"/>
                <a:gd name="connsiteY7" fmla="*/ 15345 h 30703"/>
                <a:gd name="connsiteX8" fmla="*/ 26193 w 30689"/>
                <a:gd name="connsiteY8" fmla="*/ 4496 h 3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89" h="30703">
                  <a:moveTo>
                    <a:pt x="26193" y="4496"/>
                  </a:moveTo>
                  <a:cubicBezTo>
                    <a:pt x="23339" y="1642"/>
                    <a:pt x="19380" y="0"/>
                    <a:pt x="15345" y="0"/>
                  </a:cubicBezTo>
                  <a:cubicBezTo>
                    <a:pt x="11294" y="0"/>
                    <a:pt x="7335" y="1642"/>
                    <a:pt x="4496" y="4496"/>
                  </a:cubicBezTo>
                  <a:cubicBezTo>
                    <a:pt x="1627" y="7350"/>
                    <a:pt x="0" y="11309"/>
                    <a:pt x="0" y="15345"/>
                  </a:cubicBezTo>
                  <a:cubicBezTo>
                    <a:pt x="0" y="19396"/>
                    <a:pt x="1627" y="23339"/>
                    <a:pt x="4496" y="26193"/>
                  </a:cubicBezTo>
                  <a:cubicBezTo>
                    <a:pt x="7350" y="29061"/>
                    <a:pt x="11294" y="30703"/>
                    <a:pt x="15345" y="30703"/>
                  </a:cubicBezTo>
                  <a:cubicBezTo>
                    <a:pt x="19380" y="30703"/>
                    <a:pt x="23339" y="29061"/>
                    <a:pt x="26193" y="26193"/>
                  </a:cubicBezTo>
                  <a:cubicBezTo>
                    <a:pt x="29047" y="23339"/>
                    <a:pt x="30689" y="19394"/>
                    <a:pt x="30689" y="15345"/>
                  </a:cubicBezTo>
                  <a:cubicBezTo>
                    <a:pt x="30689" y="11309"/>
                    <a:pt x="29047" y="7350"/>
                    <a:pt x="26193" y="4496"/>
                  </a:cubicBezTo>
                  <a:close/>
                </a:path>
              </a:pathLst>
            </a:custGeom>
            <a:grpFill/>
            <a:ln w="1525" cap="flat">
              <a:noFill/>
              <a:prstDash val="solid"/>
              <a:miter/>
            </a:ln>
          </p:spPr>
          <p:txBody>
            <a:bodyPr rtlCol="0" anchor="ctr"/>
            <a:lstStyle/>
            <a:p>
              <a:endParaRPr lang="zh-CN" altLang="en-US" sz="3600"/>
            </a:p>
          </p:txBody>
        </p:sp>
      </p:grpSp>
      <p:pic>
        <p:nvPicPr>
          <p:cNvPr id="78" name="图片 77"/>
          <p:cNvPicPr>
            <a:picLocks noChangeAspect="1"/>
          </p:cNvPicPr>
          <p:nvPr/>
        </p:nvPicPr>
        <p:blipFill>
          <a:blip r:embed="rId4" cstate="print">
            <a:extLst>
              <a:ext uri="{28A0092B-C50C-407E-A947-70E740481C1C}">
                <a14:useLocalDpi xmlns:a14="http://schemas.microsoft.com/office/drawing/2010/main" val="0"/>
              </a:ext>
            </a:extLst>
          </a:blip>
          <a:srcRect l="10894" t="5945" r="34445" b="12063"/>
          <a:stretch>
            <a:fillRect/>
          </a:stretch>
        </p:blipFill>
        <p:spPr>
          <a:xfrm>
            <a:off x="13894155" y="4485757"/>
            <a:ext cx="5442149" cy="5442149"/>
          </a:xfrm>
          <a:custGeom>
            <a:avLst/>
            <a:gdLst>
              <a:gd name="connsiteX0" fmla="*/ 1360604 w 2721208"/>
              <a:gd name="connsiteY0" fmla="*/ 0 h 2721208"/>
              <a:gd name="connsiteX1" fmla="*/ 2721208 w 2721208"/>
              <a:gd name="connsiteY1" fmla="*/ 1360604 h 2721208"/>
              <a:gd name="connsiteX2" fmla="*/ 1360604 w 2721208"/>
              <a:gd name="connsiteY2" fmla="*/ 2721208 h 2721208"/>
              <a:gd name="connsiteX3" fmla="*/ 0 w 2721208"/>
              <a:gd name="connsiteY3" fmla="*/ 1360604 h 2721208"/>
              <a:gd name="connsiteX4" fmla="*/ 1360604 w 2721208"/>
              <a:gd name="connsiteY4" fmla="*/ 0 h 2721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1208" h="2721208">
                <a:moveTo>
                  <a:pt x="1360604" y="0"/>
                </a:moveTo>
                <a:cubicBezTo>
                  <a:pt x="2112045" y="0"/>
                  <a:pt x="2721208" y="609163"/>
                  <a:pt x="2721208" y="1360604"/>
                </a:cubicBezTo>
                <a:cubicBezTo>
                  <a:pt x="2721208" y="2112045"/>
                  <a:pt x="2112045" y="2721208"/>
                  <a:pt x="1360604" y="2721208"/>
                </a:cubicBezTo>
                <a:cubicBezTo>
                  <a:pt x="609163" y="2721208"/>
                  <a:pt x="0" y="2112045"/>
                  <a:pt x="0" y="1360604"/>
                </a:cubicBezTo>
                <a:cubicBezTo>
                  <a:pt x="0" y="609163"/>
                  <a:pt x="609163" y="0"/>
                  <a:pt x="1360604" y="0"/>
                </a:cubicBezTo>
                <a:close/>
              </a:path>
            </a:pathLst>
          </a:custGeom>
        </p:spPr>
      </p:pic>
      <p:pic>
        <p:nvPicPr>
          <p:cNvPr id="75" name="图片 74"/>
          <p:cNvPicPr>
            <a:picLocks noChangeAspect="1"/>
          </p:cNvPicPr>
          <p:nvPr/>
        </p:nvPicPr>
        <p:blipFill>
          <a:blip r:embed="rId5" cstate="print">
            <a:extLst>
              <a:ext uri="{28A0092B-C50C-407E-A947-70E740481C1C}">
                <a14:useLocalDpi xmlns:a14="http://schemas.microsoft.com/office/drawing/2010/main" val="0"/>
              </a:ext>
            </a:extLst>
          </a:blip>
          <a:srcRect l="24455" t="20021" r="27128" b="7354"/>
          <a:stretch>
            <a:fillRect/>
          </a:stretch>
        </p:blipFill>
        <p:spPr>
          <a:xfrm>
            <a:off x="5059431" y="4521315"/>
            <a:ext cx="5442149" cy="5442149"/>
          </a:xfrm>
          <a:custGeom>
            <a:avLst/>
            <a:gdLst>
              <a:gd name="connsiteX0" fmla="*/ 1360604 w 2721208"/>
              <a:gd name="connsiteY0" fmla="*/ 0 h 2721208"/>
              <a:gd name="connsiteX1" fmla="*/ 2721208 w 2721208"/>
              <a:gd name="connsiteY1" fmla="*/ 1360604 h 2721208"/>
              <a:gd name="connsiteX2" fmla="*/ 1360604 w 2721208"/>
              <a:gd name="connsiteY2" fmla="*/ 2721208 h 2721208"/>
              <a:gd name="connsiteX3" fmla="*/ 0 w 2721208"/>
              <a:gd name="connsiteY3" fmla="*/ 1360604 h 2721208"/>
              <a:gd name="connsiteX4" fmla="*/ 1360604 w 2721208"/>
              <a:gd name="connsiteY4" fmla="*/ 0 h 2721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1208" h="2721208">
                <a:moveTo>
                  <a:pt x="1360604" y="0"/>
                </a:moveTo>
                <a:cubicBezTo>
                  <a:pt x="2112045" y="0"/>
                  <a:pt x="2721208" y="609163"/>
                  <a:pt x="2721208" y="1360604"/>
                </a:cubicBezTo>
                <a:cubicBezTo>
                  <a:pt x="2721208" y="2112045"/>
                  <a:pt x="2112045" y="2721208"/>
                  <a:pt x="1360604" y="2721208"/>
                </a:cubicBezTo>
                <a:cubicBezTo>
                  <a:pt x="609163" y="2721208"/>
                  <a:pt x="0" y="2112045"/>
                  <a:pt x="0" y="1360604"/>
                </a:cubicBezTo>
                <a:cubicBezTo>
                  <a:pt x="0" y="609163"/>
                  <a:pt x="609163" y="0"/>
                  <a:pt x="1360604" y="0"/>
                </a:cubicBezTo>
                <a:close/>
              </a:path>
            </a:pathLst>
          </a:custGeom>
        </p:spPr>
      </p:pic>
      <p:sp>
        <p:nvSpPr>
          <p:cNvPr id="31" name="椭圆 30"/>
          <p:cNvSpPr/>
          <p:nvPr/>
        </p:nvSpPr>
        <p:spPr>
          <a:xfrm>
            <a:off x="8735187" y="2820390"/>
            <a:ext cx="6912428" cy="6912428"/>
          </a:xfrm>
          <a:prstGeom prst="ellipse">
            <a:avLst/>
          </a:prstGeom>
          <a:solidFill>
            <a:srgbClr val="ADE7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pic>
        <p:nvPicPr>
          <p:cNvPr id="80" name="图形 7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521730" y="3851644"/>
            <a:ext cx="1339342" cy="1339342"/>
          </a:xfrm>
          <a:prstGeom prst="rect">
            <a:avLst/>
          </a:prstGeom>
        </p:spPr>
      </p:pic>
      <p:sp>
        <p:nvSpPr>
          <p:cNvPr id="81" name="文本框 80"/>
          <p:cNvSpPr txBox="1"/>
          <p:nvPr/>
        </p:nvSpPr>
        <p:spPr>
          <a:xfrm>
            <a:off x="10440633" y="5292173"/>
            <a:ext cx="3489967" cy="829945"/>
          </a:xfrm>
          <a:prstGeom prst="rect">
            <a:avLst/>
          </a:prstGeom>
          <a:noFill/>
        </p:spPr>
        <p:txBody>
          <a:bodyPr wrap="square" rtlCol="0">
            <a:spAutoFit/>
          </a:bodyPr>
          <a:lstStyle/>
          <a:p>
            <a:pPr algn="ctr"/>
            <a:r>
              <a:rPr lang="zh-CN" altLang="en-US" sz="4800" dirty="0">
                <a:solidFill>
                  <a:srgbClr val="0C112A"/>
                </a:solidFill>
                <a:latin typeface="阿里巴巴普惠体 B" panose="00020600040101010101" charset="-122"/>
                <a:ea typeface="阿里巴巴普惠体 B" panose="00020600040101010101" charset="-122"/>
                <a:cs typeface="OPPOSans M" panose="00020600040101010101" pitchFamily="18" charset="-122"/>
                <a:sym typeface="OPPOSans R" panose="00020600040101010101" pitchFamily="18" charset="-122"/>
              </a:rPr>
              <a:t>活动内容</a:t>
            </a:r>
          </a:p>
        </p:txBody>
      </p:sp>
      <p:sp>
        <p:nvSpPr>
          <p:cNvPr id="82" name="文本框 81"/>
          <p:cNvSpPr txBox="1"/>
          <p:nvPr/>
        </p:nvSpPr>
        <p:spPr>
          <a:xfrm>
            <a:off x="9783463" y="6297924"/>
            <a:ext cx="4828811" cy="1641475"/>
          </a:xfrm>
          <a:prstGeom prst="rect">
            <a:avLst/>
          </a:prstGeom>
          <a:noFill/>
        </p:spPr>
        <p:txBody>
          <a:bodyPr wrap="square" rtlCol="0">
            <a:spAutoFit/>
          </a:bodyPr>
          <a:lstStyle/>
          <a:p>
            <a:pPr algn="ctr">
              <a:lnSpc>
                <a:spcPct val="120000"/>
              </a:lnSpc>
            </a:pPr>
            <a:r>
              <a:rPr lang="zh-CN" altLang="zh-CN" sz="2800" kern="1200" dirty="0">
                <a:solidFill>
                  <a:srgbClr val="000000"/>
                </a:solidFill>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单击此处输入你的正文，文字是您思想的提炼，为了最终演示发布的良好效</a:t>
            </a:r>
            <a:r>
              <a:rPr lang="zh-CN" altLang="en-US" sz="2800" dirty="0">
                <a:solidFill>
                  <a:srgbClr val="000000"/>
                </a:solidFill>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果。</a:t>
            </a:r>
          </a:p>
        </p:txBody>
      </p:sp>
      <p:grpSp>
        <p:nvGrpSpPr>
          <p:cNvPr id="85" name="组合 84"/>
          <p:cNvGrpSpPr/>
          <p:nvPr/>
        </p:nvGrpSpPr>
        <p:grpSpPr>
          <a:xfrm>
            <a:off x="5715657" y="10258015"/>
            <a:ext cx="3969753" cy="1794188"/>
            <a:chOff x="2857969" y="5129091"/>
            <a:chExt cx="1984974" cy="897138"/>
          </a:xfrm>
        </p:grpSpPr>
        <p:sp>
          <p:nvSpPr>
            <p:cNvPr id="83" name="文本框 82"/>
            <p:cNvSpPr txBox="1"/>
            <p:nvPr/>
          </p:nvSpPr>
          <p:spPr>
            <a:xfrm>
              <a:off x="2977922" y="5129091"/>
              <a:ext cx="1745069"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活动内容一</a:t>
              </a:r>
            </a:p>
          </p:txBody>
        </p:sp>
        <p:sp>
          <p:nvSpPr>
            <p:cNvPr id="84" name="文本框 83"/>
            <p:cNvSpPr txBox="1"/>
            <p:nvPr/>
          </p:nvSpPr>
          <p:spPr>
            <a:xfrm>
              <a:off x="2857969" y="5463909"/>
              <a:ext cx="1984974" cy="562320"/>
            </a:xfrm>
            <a:prstGeom prst="rect">
              <a:avLst/>
            </a:prstGeom>
            <a:noFill/>
          </p:spPr>
          <p:txBody>
            <a:bodyPr wrap="square" rtlCol="0">
              <a:spAutoFit/>
            </a:bodyPr>
            <a:lstStyle/>
            <a:p>
              <a:pPr algn="ctr">
                <a:lnSpc>
                  <a:spcPct val="120000"/>
                </a:lnSpc>
              </a:pPr>
              <a:r>
                <a:rPr lang="zh-CN" altLang="zh-CN" sz="2800" kern="1200" dirty="0">
                  <a:solidFill>
                    <a:srgbClr val="000000"/>
                  </a:solidFill>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a:t>
              </a:r>
              <a:r>
                <a:rPr lang="zh-CN" altLang="en-US" sz="2800" dirty="0">
                  <a:solidFill>
                    <a:srgbClr val="000000"/>
                  </a:solidFill>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p>
          </p:txBody>
        </p:sp>
      </p:grpSp>
      <p:grpSp>
        <p:nvGrpSpPr>
          <p:cNvPr id="86" name="组合 85"/>
          <p:cNvGrpSpPr/>
          <p:nvPr/>
        </p:nvGrpSpPr>
        <p:grpSpPr>
          <a:xfrm>
            <a:off x="14630353" y="10258015"/>
            <a:ext cx="3969753" cy="1794188"/>
            <a:chOff x="2857969" y="5129091"/>
            <a:chExt cx="1984974" cy="897138"/>
          </a:xfrm>
        </p:grpSpPr>
        <p:sp>
          <p:nvSpPr>
            <p:cNvPr id="87" name="文本框 86"/>
            <p:cNvSpPr txBox="1"/>
            <p:nvPr/>
          </p:nvSpPr>
          <p:spPr>
            <a:xfrm>
              <a:off x="2977922" y="5129091"/>
              <a:ext cx="1745069"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活动内容二</a:t>
              </a:r>
            </a:p>
          </p:txBody>
        </p:sp>
        <p:sp>
          <p:nvSpPr>
            <p:cNvPr id="88" name="文本框 87"/>
            <p:cNvSpPr txBox="1"/>
            <p:nvPr/>
          </p:nvSpPr>
          <p:spPr>
            <a:xfrm>
              <a:off x="2857969" y="5463909"/>
              <a:ext cx="1984974" cy="562320"/>
            </a:xfrm>
            <a:prstGeom prst="rect">
              <a:avLst/>
            </a:prstGeom>
            <a:noFill/>
          </p:spPr>
          <p:txBody>
            <a:bodyPr wrap="square" rtlCol="0">
              <a:spAutoFit/>
            </a:bodyPr>
            <a:lstStyle/>
            <a:p>
              <a:pPr algn="ctr">
                <a:lnSpc>
                  <a:spcPct val="120000"/>
                </a:lnSpc>
              </a:pPr>
              <a:r>
                <a:rPr lang="zh-CN" altLang="zh-CN" sz="2800" kern="1200" dirty="0">
                  <a:solidFill>
                    <a:srgbClr val="000000"/>
                  </a:solidFill>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a:t>
              </a:r>
              <a:r>
                <a:rPr lang="zh-CN" altLang="en-US" sz="2800" dirty="0">
                  <a:solidFill>
                    <a:srgbClr val="000000"/>
                  </a:solidFill>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extLst>
              <a:ext uri="{28A0092B-C50C-407E-A947-70E740481C1C}">
                <a14:useLocalDpi xmlns:a14="http://schemas.microsoft.com/office/drawing/2010/main" val="0"/>
              </a:ext>
            </a:extLst>
          </a:blip>
          <a:srcRect t="20840" b="2674"/>
          <a:stretch>
            <a:fillRect/>
          </a:stretch>
        </p:blipFill>
        <p:spPr>
          <a:xfrm>
            <a:off x="14642837" y="2795472"/>
            <a:ext cx="8362537" cy="9594377"/>
          </a:xfrm>
          <a:custGeom>
            <a:avLst/>
            <a:gdLst>
              <a:gd name="connsiteX0" fmla="*/ 0 w 4181474"/>
              <a:gd name="connsiteY0" fmla="*/ 0 h 4797424"/>
              <a:gd name="connsiteX1" fmla="*/ 4181474 w 4181474"/>
              <a:gd name="connsiteY1" fmla="*/ 0 h 4797424"/>
              <a:gd name="connsiteX2" fmla="*/ 4181474 w 4181474"/>
              <a:gd name="connsiteY2" fmla="*/ 4797424 h 4797424"/>
              <a:gd name="connsiteX3" fmla="*/ 0 w 4181474"/>
              <a:gd name="connsiteY3" fmla="*/ 4797424 h 4797424"/>
            </a:gdLst>
            <a:ahLst/>
            <a:cxnLst>
              <a:cxn ang="0">
                <a:pos x="connsiteX0" y="connsiteY0"/>
              </a:cxn>
              <a:cxn ang="0">
                <a:pos x="connsiteX1" y="connsiteY1"/>
              </a:cxn>
              <a:cxn ang="0">
                <a:pos x="connsiteX2" y="connsiteY2"/>
              </a:cxn>
              <a:cxn ang="0">
                <a:pos x="connsiteX3" y="connsiteY3"/>
              </a:cxn>
            </a:cxnLst>
            <a:rect l="l" t="t" r="r" b="b"/>
            <a:pathLst>
              <a:path w="4181474" h="4797424">
                <a:moveTo>
                  <a:pt x="0" y="0"/>
                </a:moveTo>
                <a:lnTo>
                  <a:pt x="4181474" y="0"/>
                </a:lnTo>
                <a:lnTo>
                  <a:pt x="4181474" y="4797424"/>
                </a:lnTo>
                <a:lnTo>
                  <a:pt x="0" y="4797424"/>
                </a:lnTo>
                <a:close/>
              </a:path>
            </a:pathLst>
          </a:custGeom>
        </p:spPr>
      </p:pic>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14" name="组合 13"/>
          <p:cNvGrpSpPr/>
          <p:nvPr/>
        </p:nvGrpSpPr>
        <p:grpSpPr>
          <a:xfrm>
            <a:off x="580119" y="576735"/>
            <a:ext cx="7070693" cy="1606495"/>
            <a:chOff x="605760" y="679401"/>
            <a:chExt cx="3535520" cy="803287"/>
          </a:xfrm>
        </p:grpSpPr>
        <p:grpSp>
          <p:nvGrpSpPr>
            <p:cNvPr id="10" name="组合 9"/>
            <p:cNvGrpSpPr/>
            <p:nvPr/>
          </p:nvGrpSpPr>
          <p:grpSpPr>
            <a:xfrm>
              <a:off x="605760" y="679401"/>
              <a:ext cx="803287" cy="803287"/>
              <a:chOff x="5743817" y="1822401"/>
              <a:chExt cx="803287" cy="803287"/>
            </a:xfrm>
          </p:grpSpPr>
          <p:sp>
            <p:nvSpPr>
              <p:cNvPr id="8" name="椭圆 7"/>
              <p:cNvSpPr/>
              <p:nvPr/>
            </p:nvSpPr>
            <p:spPr>
              <a:xfrm>
                <a:off x="5743817" y="1822401"/>
                <a:ext cx="803287" cy="803287"/>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pic>
            <p:nvPicPr>
              <p:cNvPr id="9" name="图形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9460" y="2008044"/>
                <a:ext cx="432000" cy="432000"/>
              </a:xfrm>
              <a:prstGeom prst="rect">
                <a:avLst/>
              </a:prstGeom>
            </p:spPr>
          </p:pic>
        </p:grpSp>
        <p:grpSp>
          <p:nvGrpSpPr>
            <p:cNvPr id="13" name="组合 12"/>
            <p:cNvGrpSpPr/>
            <p:nvPr/>
          </p:nvGrpSpPr>
          <p:grpSpPr>
            <a:xfrm>
              <a:off x="1409046" y="711713"/>
              <a:ext cx="2732234" cy="691884"/>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活动简介</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Introduction To The Event</a:t>
                </a:r>
              </a:p>
            </p:txBody>
          </p:sp>
        </p:gr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18" name="矩形 17"/>
          <p:cNvSpPr/>
          <p:nvPr/>
        </p:nvSpPr>
        <p:spPr>
          <a:xfrm>
            <a:off x="14629681" y="2795472"/>
            <a:ext cx="8362539" cy="9594377"/>
          </a:xfrm>
          <a:prstGeom prst="rect">
            <a:avLst/>
          </a:prstGeom>
          <a:gradFill flip="none" rotWithShape="1">
            <a:gsLst>
              <a:gs pos="0">
                <a:srgbClr val="4BCAE3">
                  <a:alpha val="0"/>
                </a:srgbClr>
              </a:gs>
              <a:gs pos="100000">
                <a:srgbClr val="4BCAE3">
                  <a:alpha val="72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9" name="矩形: 圆角 18"/>
          <p:cNvSpPr/>
          <p:nvPr/>
        </p:nvSpPr>
        <p:spPr>
          <a:xfrm>
            <a:off x="1390582" y="7101828"/>
            <a:ext cx="14214414" cy="4952659"/>
          </a:xfrm>
          <a:prstGeom prst="roundRect">
            <a:avLst>
              <a:gd name="adj" fmla="val 1600"/>
            </a:avLst>
          </a:prstGeom>
          <a:solidFill>
            <a:schemeClr val="bg1"/>
          </a:solidFill>
          <a:ln>
            <a:noFill/>
          </a:ln>
          <a:effectLst>
            <a:outerShdw blurRad="558800" dist="177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22" name="文本框 21"/>
          <p:cNvSpPr txBox="1"/>
          <p:nvPr/>
        </p:nvSpPr>
        <p:spPr>
          <a:xfrm>
            <a:off x="2315460" y="4943710"/>
            <a:ext cx="11869829" cy="1124585"/>
          </a:xfrm>
          <a:prstGeom prst="rect">
            <a:avLst/>
          </a:prstGeom>
          <a:noFill/>
        </p:spPr>
        <p:txBody>
          <a:bodyPr wrap="square" rtlCol="0">
            <a:spAutoFit/>
          </a:bodyPr>
          <a:lstStyle/>
          <a:p>
            <a:pPr>
              <a:lnSpc>
                <a:spcPct val="120000"/>
              </a:lnSpc>
            </a:pPr>
            <a:r>
              <a:rPr lang="zh-CN" altLang="zh-CN" sz="2800" kern="1200" dirty="0">
                <a:solidFill>
                  <a:srgbClr val="000000"/>
                </a:solidFill>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单击此处输入你的正文，文字是您思想的提炼，为了最终演示发布的良好效果，请尽量言简意赅的阐述观点</a:t>
            </a:r>
            <a:r>
              <a:rPr lang="en-US" altLang="zh-CN" sz="2800" kern="1200" dirty="0">
                <a:solidFill>
                  <a:srgbClr val="000000"/>
                </a:solidFill>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r>
              <a:rPr lang="zh-CN" altLang="zh-CN" sz="2800" kern="1200" dirty="0">
                <a:solidFill>
                  <a:srgbClr val="000000"/>
                </a:solidFill>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根据需要可酌情增减文字。</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grpSp>
        <p:nvGrpSpPr>
          <p:cNvPr id="23" name="组合 22"/>
          <p:cNvGrpSpPr/>
          <p:nvPr/>
        </p:nvGrpSpPr>
        <p:grpSpPr>
          <a:xfrm>
            <a:off x="2315460" y="3658081"/>
            <a:ext cx="5287180" cy="1192075"/>
            <a:chOff x="6658690" y="1695330"/>
            <a:chExt cx="2643720" cy="596067"/>
          </a:xfrm>
        </p:grpSpPr>
        <p:sp>
          <p:nvSpPr>
            <p:cNvPr id="24" name="文本框 23"/>
            <p:cNvSpPr txBox="1"/>
            <p:nvPr/>
          </p:nvSpPr>
          <p:spPr>
            <a:xfrm>
              <a:off x="6658690" y="1695330"/>
              <a:ext cx="2161342" cy="414993"/>
            </a:xfrm>
            <a:prstGeom prst="rect">
              <a:avLst/>
            </a:prstGeom>
            <a:noFill/>
          </p:spPr>
          <p:txBody>
            <a:bodyPr wrap="square" rtlCol="0">
              <a:spAutoFit/>
            </a:bodyPr>
            <a:lstStyle/>
            <a:p>
              <a:r>
                <a:rPr lang="zh-CN" altLang="en-US" sz="48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活动目的</a:t>
              </a:r>
            </a:p>
          </p:txBody>
        </p:sp>
        <p:sp>
          <p:nvSpPr>
            <p:cNvPr id="25" name="文本框 24"/>
            <p:cNvSpPr txBox="1"/>
            <p:nvPr/>
          </p:nvSpPr>
          <p:spPr>
            <a:xfrm>
              <a:off x="6658690" y="2030399"/>
              <a:ext cx="2643720" cy="260998"/>
            </a:xfrm>
            <a:prstGeom prst="rect">
              <a:avLst/>
            </a:prstGeom>
            <a:noFill/>
          </p:spPr>
          <p:txBody>
            <a:bodyPr wrap="square" rtlCol="0">
              <a:spAutoFit/>
            </a:bodyPr>
            <a:lstStyle/>
            <a:p>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Purpose Of The Activity</a:t>
              </a:r>
            </a:p>
          </p:txBody>
        </p:sp>
      </p:grpSp>
      <p:grpSp>
        <p:nvGrpSpPr>
          <p:cNvPr id="26" name="组合 25"/>
          <p:cNvGrpSpPr/>
          <p:nvPr/>
        </p:nvGrpSpPr>
        <p:grpSpPr>
          <a:xfrm>
            <a:off x="2269163" y="7592660"/>
            <a:ext cx="12531802" cy="1705442"/>
            <a:chOff x="5739441" y="3103079"/>
            <a:chExt cx="6266209" cy="852763"/>
          </a:xfrm>
        </p:grpSpPr>
        <p:sp>
          <p:nvSpPr>
            <p:cNvPr id="27" name="文本框 26"/>
            <p:cNvSpPr txBox="1"/>
            <p:nvPr/>
          </p:nvSpPr>
          <p:spPr>
            <a:xfrm>
              <a:off x="5739441" y="3103079"/>
              <a:ext cx="960120" cy="322596"/>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目的一</a:t>
              </a:r>
            </a:p>
          </p:txBody>
        </p:sp>
        <p:sp>
          <p:nvSpPr>
            <p:cNvPr id="28" name="文本框 27"/>
            <p:cNvSpPr txBox="1"/>
            <p:nvPr/>
          </p:nvSpPr>
          <p:spPr>
            <a:xfrm>
              <a:off x="5739442" y="3393522"/>
              <a:ext cx="6266208" cy="562320"/>
            </a:xfrm>
            <a:prstGeom prst="rect">
              <a:avLst/>
            </a:prstGeom>
            <a:noFill/>
          </p:spPr>
          <p:txBody>
            <a:bodyPr wrap="square" rtlCol="0">
              <a:spAutoFit/>
            </a:bodyPr>
            <a:lstStyle/>
            <a:p>
              <a:pPr algn="just">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您的正文已经简明扼要，字字珠玑，但信息却错综复杂，需要用更多的文字来表述</a:t>
              </a:r>
              <a:r>
                <a:rPr lang="en-US"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但请您尽可能提炼思想的精髓</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grpSp>
      <p:grpSp>
        <p:nvGrpSpPr>
          <p:cNvPr id="29" name="组合 28"/>
          <p:cNvGrpSpPr/>
          <p:nvPr/>
        </p:nvGrpSpPr>
        <p:grpSpPr>
          <a:xfrm>
            <a:off x="2269163" y="9661016"/>
            <a:ext cx="12531800" cy="1705442"/>
            <a:chOff x="5739441" y="3103079"/>
            <a:chExt cx="6266208" cy="852763"/>
          </a:xfrm>
        </p:grpSpPr>
        <p:sp>
          <p:nvSpPr>
            <p:cNvPr id="30" name="文本框 29"/>
            <p:cNvSpPr txBox="1"/>
            <p:nvPr/>
          </p:nvSpPr>
          <p:spPr>
            <a:xfrm>
              <a:off x="5739441" y="3103079"/>
              <a:ext cx="960120" cy="322596"/>
            </a:xfrm>
            <a:prstGeom prst="rect">
              <a:avLst/>
            </a:prstGeom>
            <a:noFill/>
          </p:spPr>
          <p:txBody>
            <a:bodyPr wrap="square" rtlCol="0">
              <a:spAutoFit/>
            </a:bodyPr>
            <a:lstStyle/>
            <a:p>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目的二</a:t>
              </a:r>
            </a:p>
          </p:txBody>
        </p:sp>
        <p:sp>
          <p:nvSpPr>
            <p:cNvPr id="31" name="文本框 30"/>
            <p:cNvSpPr txBox="1"/>
            <p:nvPr/>
          </p:nvSpPr>
          <p:spPr>
            <a:xfrm>
              <a:off x="5739441" y="3393522"/>
              <a:ext cx="6266208" cy="562320"/>
            </a:xfrm>
            <a:prstGeom prst="rect">
              <a:avLst/>
            </a:prstGeom>
            <a:noFill/>
          </p:spPr>
          <p:txBody>
            <a:bodyPr wrap="square" rtlCol="0">
              <a:spAutoFit/>
            </a:bodyPr>
            <a:lstStyle/>
            <a:p>
              <a:pPr algn="just">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您的正文已经简明扼要，字字珠玑，但信息却错综复杂，需要用更多的文字来表述</a:t>
              </a:r>
              <a:r>
                <a:rPr lang="en-US"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但请您尽可能提炼思想的精髓</a:t>
              </a:r>
              <a:r>
                <a:rPr lang="zh-CN" altLang="en-US"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p:cNvSpPr txBox="1"/>
          <p:nvPr/>
        </p:nvSpPr>
        <p:spPr>
          <a:xfrm>
            <a:off x="5569182" y="7478799"/>
            <a:ext cx="13244439" cy="2553335"/>
          </a:xfrm>
          <a:prstGeom prst="rect">
            <a:avLst/>
          </a:prstGeom>
          <a:noFill/>
        </p:spPr>
        <p:txBody>
          <a:bodyPr wrap="square" rtlCol="0">
            <a:spAutoFit/>
          </a:bodyPr>
          <a:lstStyle>
            <a:defPPr>
              <a:defRPr lang="zh-CN"/>
            </a:defPPr>
            <a:lvl1pPr algn="ctr">
              <a:defRPr sz="6000">
                <a:solidFill>
                  <a:srgbClr val="ADE7F2">
                    <a:alpha val="30000"/>
                  </a:srgbClr>
                </a:solidFill>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16000" dirty="0">
                <a:solidFill>
                  <a:srgbClr val="ADE7F2">
                    <a:alpha val="20000"/>
                  </a:srgbClr>
                </a:solidFill>
                <a:latin typeface="阿里巴巴普惠体 B" panose="00020600040101010101" charset="-122"/>
                <a:ea typeface="阿里巴巴普惠体 B" panose="00020600040101010101" charset="-122"/>
              </a:rPr>
              <a:t>PART TWO</a:t>
            </a:r>
          </a:p>
        </p:txBody>
      </p:sp>
      <p:sp>
        <p:nvSpPr>
          <p:cNvPr id="7" name="任意多边形: 形状 6"/>
          <p:cNvSpPr/>
          <p:nvPr/>
        </p:nvSpPr>
        <p:spPr>
          <a:xfrm>
            <a:off x="-1763657" y="-2000685"/>
            <a:ext cx="18005759" cy="5437037"/>
          </a:xfrm>
          <a:custGeom>
            <a:avLst/>
            <a:gdLst>
              <a:gd name="connsiteX0" fmla="*/ 8932984 w 8932984"/>
              <a:gd name="connsiteY0" fmla="*/ 375138 h 2718652"/>
              <a:gd name="connsiteX1" fmla="*/ 7901354 w 8932984"/>
              <a:gd name="connsiteY1" fmla="*/ 1641230 h 2718652"/>
              <a:gd name="connsiteX2" fmla="*/ 5908431 w 8932984"/>
              <a:gd name="connsiteY2" fmla="*/ 1383323 h 2718652"/>
              <a:gd name="connsiteX3" fmla="*/ 4220307 w 8932984"/>
              <a:gd name="connsiteY3" fmla="*/ 797169 h 2718652"/>
              <a:gd name="connsiteX4" fmla="*/ 2977661 w 8932984"/>
              <a:gd name="connsiteY4" fmla="*/ 2696307 h 2718652"/>
              <a:gd name="connsiteX5" fmla="*/ 0 w 8932984"/>
              <a:gd name="connsiteY5" fmla="*/ 1828800 h 2718652"/>
              <a:gd name="connsiteX6" fmla="*/ 70338 w 8932984"/>
              <a:gd name="connsiteY6" fmla="*/ 0 h 2718652"/>
              <a:gd name="connsiteX7" fmla="*/ 8932984 w 8932984"/>
              <a:gd name="connsiteY7" fmla="*/ 375138 h 2718652"/>
              <a:gd name="connsiteX0-1" fmla="*/ 9003322 w 9003322"/>
              <a:gd name="connsiteY0-2" fmla="*/ 211014 h 2718652"/>
              <a:gd name="connsiteX1-3" fmla="*/ 7901354 w 9003322"/>
              <a:gd name="connsiteY1-4" fmla="*/ 1641230 h 2718652"/>
              <a:gd name="connsiteX2-5" fmla="*/ 5908431 w 9003322"/>
              <a:gd name="connsiteY2-6" fmla="*/ 1383323 h 2718652"/>
              <a:gd name="connsiteX3-7" fmla="*/ 4220307 w 9003322"/>
              <a:gd name="connsiteY3-8" fmla="*/ 797169 h 2718652"/>
              <a:gd name="connsiteX4-9" fmla="*/ 2977661 w 9003322"/>
              <a:gd name="connsiteY4-10" fmla="*/ 2696307 h 2718652"/>
              <a:gd name="connsiteX5-11" fmla="*/ 0 w 9003322"/>
              <a:gd name="connsiteY5-12" fmla="*/ 1828800 h 2718652"/>
              <a:gd name="connsiteX6-13" fmla="*/ 70338 w 9003322"/>
              <a:gd name="connsiteY6-14" fmla="*/ 0 h 2718652"/>
              <a:gd name="connsiteX7-15" fmla="*/ 9003322 w 9003322"/>
              <a:gd name="connsiteY7-16" fmla="*/ 211014 h 271865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9003322" h="2718652">
                <a:moveTo>
                  <a:pt x="9003322" y="211014"/>
                </a:moveTo>
                <a:cubicBezTo>
                  <a:pt x="8739553" y="760044"/>
                  <a:pt x="8417169" y="1445845"/>
                  <a:pt x="7901354" y="1641230"/>
                </a:cubicBezTo>
                <a:cubicBezTo>
                  <a:pt x="7385539" y="1836615"/>
                  <a:pt x="6521939" y="1524000"/>
                  <a:pt x="5908431" y="1383323"/>
                </a:cubicBezTo>
                <a:cubicBezTo>
                  <a:pt x="5294923" y="1242646"/>
                  <a:pt x="4708769" y="578338"/>
                  <a:pt x="4220307" y="797169"/>
                </a:cubicBezTo>
                <a:cubicBezTo>
                  <a:pt x="3731845" y="1016000"/>
                  <a:pt x="3681045" y="2524369"/>
                  <a:pt x="2977661" y="2696307"/>
                </a:cubicBezTo>
                <a:cubicBezTo>
                  <a:pt x="2274277" y="2868245"/>
                  <a:pt x="480646" y="1996831"/>
                  <a:pt x="0" y="1828800"/>
                </a:cubicBezTo>
                <a:lnTo>
                  <a:pt x="70338" y="0"/>
                </a:lnTo>
                <a:cubicBezTo>
                  <a:pt x="3024553" y="125046"/>
                  <a:pt x="6049107" y="85968"/>
                  <a:pt x="9003322" y="211014"/>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8" name="任意多边形: 形状 7"/>
          <p:cNvSpPr/>
          <p:nvPr/>
        </p:nvSpPr>
        <p:spPr>
          <a:xfrm>
            <a:off x="9951231" y="11321789"/>
            <a:ext cx="15376404" cy="3615680"/>
          </a:xfrm>
          <a:custGeom>
            <a:avLst/>
            <a:gdLst>
              <a:gd name="connsiteX0" fmla="*/ 0 w 7650480"/>
              <a:gd name="connsiteY0" fmla="*/ 1533609 h 1807929"/>
              <a:gd name="connsiteX1" fmla="*/ 1082040 w 7650480"/>
              <a:gd name="connsiteY1" fmla="*/ 695409 h 1807929"/>
              <a:gd name="connsiteX2" fmla="*/ 3368040 w 7650480"/>
              <a:gd name="connsiteY2" fmla="*/ 1091649 h 1807929"/>
              <a:gd name="connsiteX3" fmla="*/ 4754880 w 7650480"/>
              <a:gd name="connsiteY3" fmla="*/ 24849 h 1807929"/>
              <a:gd name="connsiteX4" fmla="*/ 6644640 w 7650480"/>
              <a:gd name="connsiteY4" fmla="*/ 314409 h 1807929"/>
              <a:gd name="connsiteX5" fmla="*/ 7650480 w 7650480"/>
              <a:gd name="connsiteY5" fmla="*/ 482049 h 1807929"/>
              <a:gd name="connsiteX6" fmla="*/ 7650480 w 7650480"/>
              <a:gd name="connsiteY6" fmla="*/ 1807929 h 1807929"/>
              <a:gd name="connsiteX7" fmla="*/ 15240 w 7650480"/>
              <a:gd name="connsiteY7" fmla="*/ 1594569 h 1807929"/>
              <a:gd name="connsiteX8" fmla="*/ 0 w 7650480"/>
              <a:gd name="connsiteY8" fmla="*/ 1533609 h 1807929"/>
              <a:gd name="connsiteX0-1" fmla="*/ 0 w 7688580"/>
              <a:gd name="connsiteY0-2" fmla="*/ 1571709 h 1807929"/>
              <a:gd name="connsiteX1-3" fmla="*/ 1120140 w 7688580"/>
              <a:gd name="connsiteY1-4" fmla="*/ 695409 h 1807929"/>
              <a:gd name="connsiteX2-5" fmla="*/ 3406140 w 7688580"/>
              <a:gd name="connsiteY2-6" fmla="*/ 1091649 h 1807929"/>
              <a:gd name="connsiteX3-7" fmla="*/ 4792980 w 7688580"/>
              <a:gd name="connsiteY3-8" fmla="*/ 24849 h 1807929"/>
              <a:gd name="connsiteX4-9" fmla="*/ 6682740 w 7688580"/>
              <a:gd name="connsiteY4-10" fmla="*/ 314409 h 1807929"/>
              <a:gd name="connsiteX5-11" fmla="*/ 7688580 w 7688580"/>
              <a:gd name="connsiteY5-12" fmla="*/ 482049 h 1807929"/>
              <a:gd name="connsiteX6-13" fmla="*/ 7688580 w 7688580"/>
              <a:gd name="connsiteY6-14" fmla="*/ 1807929 h 1807929"/>
              <a:gd name="connsiteX7-15" fmla="*/ 53340 w 7688580"/>
              <a:gd name="connsiteY7-16" fmla="*/ 1594569 h 1807929"/>
              <a:gd name="connsiteX8-17" fmla="*/ 0 w 7688580"/>
              <a:gd name="connsiteY8-18" fmla="*/ 1571709 h 18079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688580" h="1807929">
                <a:moveTo>
                  <a:pt x="0" y="1571709"/>
                </a:moveTo>
                <a:cubicBezTo>
                  <a:pt x="260350" y="1189439"/>
                  <a:pt x="552450" y="775419"/>
                  <a:pt x="1120140" y="695409"/>
                </a:cubicBezTo>
                <a:cubicBezTo>
                  <a:pt x="1687830" y="615399"/>
                  <a:pt x="2794000" y="1203409"/>
                  <a:pt x="3406140" y="1091649"/>
                </a:cubicBezTo>
                <a:cubicBezTo>
                  <a:pt x="4018280" y="979889"/>
                  <a:pt x="4246880" y="154389"/>
                  <a:pt x="4792980" y="24849"/>
                </a:cubicBezTo>
                <a:cubicBezTo>
                  <a:pt x="5339080" y="-104691"/>
                  <a:pt x="6682740" y="314409"/>
                  <a:pt x="6682740" y="314409"/>
                </a:cubicBezTo>
                <a:lnTo>
                  <a:pt x="7688580" y="482049"/>
                </a:lnTo>
                <a:lnTo>
                  <a:pt x="7688580" y="1807929"/>
                </a:lnTo>
                <a:lnTo>
                  <a:pt x="53340" y="1594569"/>
                </a:lnTo>
                <a:cubicBezTo>
                  <a:pt x="48260" y="1574249"/>
                  <a:pt x="5080" y="1592029"/>
                  <a:pt x="0" y="1571709"/>
                </a:cubicBezTo>
                <a:close/>
              </a:path>
            </a:pathLst>
          </a:custGeom>
          <a:solidFill>
            <a:srgbClr val="73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9" name="任意多边形: 形状 8"/>
          <p:cNvSpPr/>
          <p:nvPr/>
        </p:nvSpPr>
        <p:spPr>
          <a:xfrm>
            <a:off x="11094175" y="9973617"/>
            <a:ext cx="14568724" cy="4915086"/>
          </a:xfrm>
          <a:custGeom>
            <a:avLst/>
            <a:gdLst>
              <a:gd name="connsiteX0" fmla="*/ 0 w 7284720"/>
              <a:gd name="connsiteY0" fmla="*/ 2274784 h 2457664"/>
              <a:gd name="connsiteX1" fmla="*/ 1767840 w 7284720"/>
              <a:gd name="connsiteY1" fmla="*/ 903184 h 2457664"/>
              <a:gd name="connsiteX2" fmla="*/ 4572000 w 7284720"/>
              <a:gd name="connsiteY2" fmla="*/ 1451824 h 2457664"/>
              <a:gd name="connsiteX3" fmla="*/ 6187440 w 7284720"/>
              <a:gd name="connsiteY3" fmla="*/ 49744 h 2457664"/>
              <a:gd name="connsiteX4" fmla="*/ 7284720 w 7284720"/>
              <a:gd name="connsiteY4" fmla="*/ 415504 h 2457664"/>
              <a:gd name="connsiteX5" fmla="*/ 7223760 w 7284720"/>
              <a:gd name="connsiteY5" fmla="*/ 2457664 h 2457664"/>
              <a:gd name="connsiteX6" fmla="*/ 0 w 7284720"/>
              <a:gd name="connsiteY6" fmla="*/ 2274784 h 2457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4720" h="2457664">
                <a:moveTo>
                  <a:pt x="0" y="2274784"/>
                </a:moveTo>
                <a:cubicBezTo>
                  <a:pt x="502920" y="1657564"/>
                  <a:pt x="1005840" y="1040344"/>
                  <a:pt x="1767840" y="903184"/>
                </a:cubicBezTo>
                <a:cubicBezTo>
                  <a:pt x="2529840" y="766024"/>
                  <a:pt x="3835400" y="1594064"/>
                  <a:pt x="4572000" y="1451824"/>
                </a:cubicBezTo>
                <a:cubicBezTo>
                  <a:pt x="5308600" y="1309584"/>
                  <a:pt x="5735320" y="222464"/>
                  <a:pt x="6187440" y="49744"/>
                </a:cubicBezTo>
                <a:cubicBezTo>
                  <a:pt x="6639560" y="-122976"/>
                  <a:pt x="7076440" y="191984"/>
                  <a:pt x="7284720" y="415504"/>
                </a:cubicBezTo>
                <a:lnTo>
                  <a:pt x="7223760" y="2457664"/>
                </a:lnTo>
                <a:lnTo>
                  <a:pt x="0" y="2274784"/>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0" name="任意多边形: 形状 9"/>
          <p:cNvSpPr/>
          <p:nvPr/>
        </p:nvSpPr>
        <p:spPr>
          <a:xfrm>
            <a:off x="9218575" y="11196319"/>
            <a:ext cx="16684878" cy="3275063"/>
          </a:xfrm>
          <a:custGeom>
            <a:avLst/>
            <a:gdLst>
              <a:gd name="connsiteX0" fmla="*/ 0 w 8342849"/>
              <a:gd name="connsiteY0" fmla="*/ 1637612 h 1637612"/>
              <a:gd name="connsiteX1" fmla="*/ 2016369 w 8342849"/>
              <a:gd name="connsiteY1" fmla="*/ 394966 h 1637612"/>
              <a:gd name="connsiteX2" fmla="*/ 4783015 w 8342849"/>
              <a:gd name="connsiteY2" fmla="*/ 1168689 h 1637612"/>
              <a:gd name="connsiteX3" fmla="*/ 6142892 w 8342849"/>
              <a:gd name="connsiteY3" fmla="*/ 1028012 h 1637612"/>
              <a:gd name="connsiteX4" fmla="*/ 7291754 w 8342849"/>
              <a:gd name="connsiteY4" fmla="*/ 19828 h 1637612"/>
              <a:gd name="connsiteX5" fmla="*/ 8276492 w 8342849"/>
              <a:gd name="connsiteY5" fmla="*/ 371520 h 1637612"/>
              <a:gd name="connsiteX6" fmla="*/ 8253046 w 8342849"/>
              <a:gd name="connsiteY6" fmla="*/ 535643 h 163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42849" h="1637612">
                <a:moveTo>
                  <a:pt x="0" y="1637612"/>
                </a:moveTo>
                <a:cubicBezTo>
                  <a:pt x="609600" y="1055366"/>
                  <a:pt x="1219200" y="473120"/>
                  <a:pt x="2016369" y="394966"/>
                </a:cubicBezTo>
                <a:cubicBezTo>
                  <a:pt x="2813538" y="316812"/>
                  <a:pt x="4095261" y="1063181"/>
                  <a:pt x="4783015" y="1168689"/>
                </a:cubicBezTo>
                <a:cubicBezTo>
                  <a:pt x="5470769" y="1274197"/>
                  <a:pt x="5724769" y="1219489"/>
                  <a:pt x="6142892" y="1028012"/>
                </a:cubicBezTo>
                <a:cubicBezTo>
                  <a:pt x="6561015" y="836535"/>
                  <a:pt x="6936154" y="129243"/>
                  <a:pt x="7291754" y="19828"/>
                </a:cubicBezTo>
                <a:cubicBezTo>
                  <a:pt x="7647354" y="-89587"/>
                  <a:pt x="8116277" y="285551"/>
                  <a:pt x="8276492" y="371520"/>
                </a:cubicBezTo>
                <a:cubicBezTo>
                  <a:pt x="8436707" y="457489"/>
                  <a:pt x="8256954" y="531735"/>
                  <a:pt x="8253046" y="535643"/>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1" name="任意多边形: 形状 10"/>
          <p:cNvSpPr/>
          <p:nvPr/>
        </p:nvSpPr>
        <p:spPr>
          <a:xfrm>
            <a:off x="-1904328" y="-1813128"/>
            <a:ext cx="16599062" cy="6706472"/>
          </a:xfrm>
          <a:custGeom>
            <a:avLst/>
            <a:gdLst>
              <a:gd name="connsiteX0" fmla="*/ 0 w 8299939"/>
              <a:gd name="connsiteY0" fmla="*/ 2672862 h 3282462"/>
              <a:gd name="connsiteX1" fmla="*/ 820616 w 8299939"/>
              <a:gd name="connsiteY1" fmla="*/ 3282462 h 3282462"/>
              <a:gd name="connsiteX2" fmla="*/ 1899139 w 8299939"/>
              <a:gd name="connsiteY2" fmla="*/ 2672862 h 3282462"/>
              <a:gd name="connsiteX3" fmla="*/ 3141785 w 8299939"/>
              <a:gd name="connsiteY3" fmla="*/ 1242646 h 3282462"/>
              <a:gd name="connsiteX4" fmla="*/ 5978770 w 8299939"/>
              <a:gd name="connsiteY4" fmla="*/ 1875693 h 3282462"/>
              <a:gd name="connsiteX5" fmla="*/ 7502770 w 8299939"/>
              <a:gd name="connsiteY5" fmla="*/ 1312985 h 3282462"/>
              <a:gd name="connsiteX6" fmla="*/ 8299939 w 8299939"/>
              <a:gd name="connsiteY6" fmla="*/ 46893 h 3282462"/>
              <a:gd name="connsiteX7" fmla="*/ 117231 w 8299939"/>
              <a:gd name="connsiteY7" fmla="*/ 0 h 3282462"/>
              <a:gd name="connsiteX8" fmla="*/ 0 w 8299939"/>
              <a:gd name="connsiteY8" fmla="*/ 2672862 h 3282462"/>
              <a:gd name="connsiteX0-1" fmla="*/ 0 w 8299939"/>
              <a:gd name="connsiteY0-2" fmla="*/ 2672862 h 3351910"/>
              <a:gd name="connsiteX1-3" fmla="*/ 936363 w 8299939"/>
              <a:gd name="connsiteY1-4" fmla="*/ 3351910 h 3351910"/>
              <a:gd name="connsiteX2-5" fmla="*/ 1899139 w 8299939"/>
              <a:gd name="connsiteY2-6" fmla="*/ 2672862 h 3351910"/>
              <a:gd name="connsiteX3-7" fmla="*/ 3141785 w 8299939"/>
              <a:gd name="connsiteY3-8" fmla="*/ 1242646 h 3351910"/>
              <a:gd name="connsiteX4-9" fmla="*/ 5978770 w 8299939"/>
              <a:gd name="connsiteY4-10" fmla="*/ 1875693 h 3351910"/>
              <a:gd name="connsiteX5-11" fmla="*/ 7502770 w 8299939"/>
              <a:gd name="connsiteY5-12" fmla="*/ 1312985 h 3351910"/>
              <a:gd name="connsiteX6-13" fmla="*/ 8299939 w 8299939"/>
              <a:gd name="connsiteY6-14" fmla="*/ 46893 h 3351910"/>
              <a:gd name="connsiteX7-15" fmla="*/ 117231 w 8299939"/>
              <a:gd name="connsiteY7-16" fmla="*/ 0 h 3351910"/>
              <a:gd name="connsiteX8-17" fmla="*/ 0 w 8299939"/>
              <a:gd name="connsiteY8-18" fmla="*/ 2672862 h 3351910"/>
              <a:gd name="connsiteX0-19" fmla="*/ 0 w 8299939"/>
              <a:gd name="connsiteY0-20" fmla="*/ 2672862 h 3352876"/>
              <a:gd name="connsiteX1-21" fmla="*/ 936363 w 8299939"/>
              <a:gd name="connsiteY1-22" fmla="*/ 3351910 h 3352876"/>
              <a:gd name="connsiteX2-23" fmla="*/ 1899139 w 8299939"/>
              <a:gd name="connsiteY2-24" fmla="*/ 2672862 h 3352876"/>
              <a:gd name="connsiteX3-25" fmla="*/ 3141785 w 8299939"/>
              <a:gd name="connsiteY3-26" fmla="*/ 1242646 h 3352876"/>
              <a:gd name="connsiteX4-27" fmla="*/ 5978770 w 8299939"/>
              <a:gd name="connsiteY4-28" fmla="*/ 1875693 h 3352876"/>
              <a:gd name="connsiteX5-29" fmla="*/ 7502770 w 8299939"/>
              <a:gd name="connsiteY5-30" fmla="*/ 1312985 h 3352876"/>
              <a:gd name="connsiteX6-31" fmla="*/ 8299939 w 8299939"/>
              <a:gd name="connsiteY6-32" fmla="*/ 46893 h 3352876"/>
              <a:gd name="connsiteX7-33" fmla="*/ 117231 w 8299939"/>
              <a:gd name="connsiteY7-34" fmla="*/ 0 h 3352876"/>
              <a:gd name="connsiteX8-35" fmla="*/ 0 w 8299939"/>
              <a:gd name="connsiteY8-36" fmla="*/ 2672862 h 3352876"/>
              <a:gd name="connsiteX0-37" fmla="*/ 0 w 8299939"/>
              <a:gd name="connsiteY0-38" fmla="*/ 2672862 h 3405738"/>
              <a:gd name="connsiteX1-39" fmla="*/ 936363 w 8299939"/>
              <a:gd name="connsiteY1-40" fmla="*/ 3351910 h 3405738"/>
              <a:gd name="connsiteX2-41" fmla="*/ 3141785 w 8299939"/>
              <a:gd name="connsiteY2-42" fmla="*/ 1242646 h 3405738"/>
              <a:gd name="connsiteX3-43" fmla="*/ 5978770 w 8299939"/>
              <a:gd name="connsiteY3-44" fmla="*/ 1875693 h 3405738"/>
              <a:gd name="connsiteX4-45" fmla="*/ 7502770 w 8299939"/>
              <a:gd name="connsiteY4-46" fmla="*/ 1312985 h 3405738"/>
              <a:gd name="connsiteX5-47" fmla="*/ 8299939 w 8299939"/>
              <a:gd name="connsiteY5-48" fmla="*/ 46893 h 3405738"/>
              <a:gd name="connsiteX6-49" fmla="*/ 117231 w 8299939"/>
              <a:gd name="connsiteY6-50" fmla="*/ 0 h 3405738"/>
              <a:gd name="connsiteX7-51" fmla="*/ 0 w 8299939"/>
              <a:gd name="connsiteY7-52" fmla="*/ 2672862 h 3405738"/>
              <a:gd name="connsiteX0-53" fmla="*/ 0 w 8299939"/>
              <a:gd name="connsiteY0-54" fmla="*/ 2672862 h 3370406"/>
              <a:gd name="connsiteX1-55" fmla="*/ 936363 w 8299939"/>
              <a:gd name="connsiteY1-56" fmla="*/ 3351910 h 3370406"/>
              <a:gd name="connsiteX2-57" fmla="*/ 3141785 w 8299939"/>
              <a:gd name="connsiteY2-58" fmla="*/ 1242646 h 3370406"/>
              <a:gd name="connsiteX3-59" fmla="*/ 5978770 w 8299939"/>
              <a:gd name="connsiteY3-60" fmla="*/ 1875693 h 3370406"/>
              <a:gd name="connsiteX4-61" fmla="*/ 7502770 w 8299939"/>
              <a:gd name="connsiteY4-62" fmla="*/ 1312985 h 3370406"/>
              <a:gd name="connsiteX5-63" fmla="*/ 8299939 w 8299939"/>
              <a:gd name="connsiteY5-64" fmla="*/ 46893 h 3370406"/>
              <a:gd name="connsiteX6-65" fmla="*/ 117231 w 8299939"/>
              <a:gd name="connsiteY6-66" fmla="*/ 0 h 3370406"/>
              <a:gd name="connsiteX7-67" fmla="*/ 0 w 8299939"/>
              <a:gd name="connsiteY7-68" fmla="*/ 2672862 h 3370406"/>
              <a:gd name="connsiteX0-69" fmla="*/ 0 w 8299939"/>
              <a:gd name="connsiteY0-70" fmla="*/ 2672862 h 3353401"/>
              <a:gd name="connsiteX1-71" fmla="*/ 936363 w 8299939"/>
              <a:gd name="connsiteY1-72" fmla="*/ 3351910 h 3353401"/>
              <a:gd name="connsiteX2-73" fmla="*/ 3141785 w 8299939"/>
              <a:gd name="connsiteY2-74" fmla="*/ 1242646 h 3353401"/>
              <a:gd name="connsiteX3-75" fmla="*/ 5978770 w 8299939"/>
              <a:gd name="connsiteY3-76" fmla="*/ 1875693 h 3353401"/>
              <a:gd name="connsiteX4-77" fmla="*/ 7502770 w 8299939"/>
              <a:gd name="connsiteY4-78" fmla="*/ 1312985 h 3353401"/>
              <a:gd name="connsiteX5-79" fmla="*/ 8299939 w 8299939"/>
              <a:gd name="connsiteY5-80" fmla="*/ 46893 h 3353401"/>
              <a:gd name="connsiteX6-81" fmla="*/ 117231 w 8299939"/>
              <a:gd name="connsiteY6-82" fmla="*/ 0 h 3353401"/>
              <a:gd name="connsiteX7-83" fmla="*/ 0 w 8299939"/>
              <a:gd name="connsiteY7-84" fmla="*/ 2672862 h 33534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299939" h="3353401">
                <a:moveTo>
                  <a:pt x="0" y="2672862"/>
                </a:moveTo>
                <a:cubicBezTo>
                  <a:pt x="252046" y="2977662"/>
                  <a:pt x="192813" y="3289338"/>
                  <a:pt x="936363" y="3351910"/>
                </a:cubicBezTo>
                <a:cubicBezTo>
                  <a:pt x="1679913" y="3414482"/>
                  <a:pt x="2301384" y="1488682"/>
                  <a:pt x="3141785" y="1242646"/>
                </a:cubicBezTo>
                <a:cubicBezTo>
                  <a:pt x="3982186" y="996610"/>
                  <a:pt x="5251939" y="1863970"/>
                  <a:pt x="5978770" y="1875693"/>
                </a:cubicBezTo>
                <a:cubicBezTo>
                  <a:pt x="6705601" y="1887416"/>
                  <a:pt x="7115909" y="1617785"/>
                  <a:pt x="7502770" y="1312985"/>
                </a:cubicBezTo>
                <a:cubicBezTo>
                  <a:pt x="7889631" y="1008185"/>
                  <a:pt x="8094785" y="527539"/>
                  <a:pt x="8299939" y="46893"/>
                </a:cubicBezTo>
                <a:lnTo>
                  <a:pt x="117231" y="0"/>
                </a:lnTo>
                <a:lnTo>
                  <a:pt x="0" y="2672862"/>
                </a:lnTo>
                <a:close/>
              </a:path>
            </a:pathLst>
          </a:custGeom>
          <a:solidFill>
            <a:srgbClr val="AD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2" name="任意多边形: 形状 11"/>
          <p:cNvSpPr/>
          <p:nvPr/>
        </p:nvSpPr>
        <p:spPr>
          <a:xfrm>
            <a:off x="-1294758" y="-1672455"/>
            <a:ext cx="15333033" cy="7327004"/>
          </a:xfrm>
          <a:custGeom>
            <a:avLst/>
            <a:gdLst>
              <a:gd name="connsiteX0" fmla="*/ 0 w 7666893"/>
              <a:gd name="connsiteY0" fmla="*/ 3376246 h 3663682"/>
              <a:gd name="connsiteX1" fmla="*/ 1336431 w 7666893"/>
              <a:gd name="connsiteY1" fmla="*/ 3540369 h 3663682"/>
              <a:gd name="connsiteX2" fmla="*/ 2579077 w 7666893"/>
              <a:gd name="connsiteY2" fmla="*/ 1781907 h 3663682"/>
              <a:gd name="connsiteX3" fmla="*/ 3821723 w 7666893"/>
              <a:gd name="connsiteY3" fmla="*/ 1641231 h 3663682"/>
              <a:gd name="connsiteX4" fmla="*/ 5861539 w 7666893"/>
              <a:gd name="connsiteY4" fmla="*/ 2297723 h 3663682"/>
              <a:gd name="connsiteX5" fmla="*/ 7666893 w 7666893"/>
              <a:gd name="connsiteY5" fmla="*/ 0 h 366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6893" h="3663682">
                <a:moveTo>
                  <a:pt x="0" y="3376246"/>
                </a:moveTo>
                <a:cubicBezTo>
                  <a:pt x="453292" y="3591169"/>
                  <a:pt x="906585" y="3806092"/>
                  <a:pt x="1336431" y="3540369"/>
                </a:cubicBezTo>
                <a:cubicBezTo>
                  <a:pt x="1766277" y="3274646"/>
                  <a:pt x="2164862" y="2098430"/>
                  <a:pt x="2579077" y="1781907"/>
                </a:cubicBezTo>
                <a:cubicBezTo>
                  <a:pt x="2993292" y="1465384"/>
                  <a:pt x="3274646" y="1555262"/>
                  <a:pt x="3821723" y="1641231"/>
                </a:cubicBezTo>
                <a:cubicBezTo>
                  <a:pt x="4368800" y="1727200"/>
                  <a:pt x="5220677" y="2571261"/>
                  <a:pt x="5861539" y="2297723"/>
                </a:cubicBezTo>
                <a:cubicBezTo>
                  <a:pt x="6502401" y="2024184"/>
                  <a:pt x="7084647" y="1012092"/>
                  <a:pt x="7666893" y="0"/>
                </a:cubicBezTo>
              </a:path>
            </a:pathLst>
          </a:cu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9" name="椭圆 18"/>
          <p:cNvSpPr/>
          <p:nvPr/>
        </p:nvSpPr>
        <p:spPr>
          <a:xfrm rot="6300000">
            <a:off x="-1122339" y="8671677"/>
            <a:ext cx="6583357" cy="6583357"/>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0" name="椭圆 19"/>
          <p:cNvSpPr/>
          <p:nvPr/>
        </p:nvSpPr>
        <p:spPr>
          <a:xfrm rot="8100000">
            <a:off x="17749102" y="-540522"/>
            <a:ext cx="3243605" cy="3243605"/>
          </a:xfrm>
          <a:prstGeom prst="ellipse">
            <a:avLst/>
          </a:prstGeom>
          <a:gradFill flip="none" rotWithShape="1">
            <a:gsLst>
              <a:gs pos="0">
                <a:srgbClr val="73D5E9">
                  <a:alpha val="0"/>
                </a:srgbClr>
              </a:gs>
              <a:gs pos="100000">
                <a:srgbClr val="73D5E9">
                  <a:alpha val="36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21" name="组合 20"/>
          <p:cNvGrpSpPr/>
          <p:nvPr/>
        </p:nvGrpSpPr>
        <p:grpSpPr>
          <a:xfrm>
            <a:off x="22289725" y="576735"/>
            <a:ext cx="1312422" cy="282196"/>
            <a:chOff x="10304162" y="358767"/>
            <a:chExt cx="656243" cy="141105"/>
          </a:xfrm>
        </p:grpSpPr>
        <p:sp>
          <p:nvSpPr>
            <p:cNvPr id="22" name="椭圆 21"/>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3" name="椭圆 22"/>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4" name="椭圆 23"/>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28" name="椭圆 27"/>
          <p:cNvSpPr/>
          <p:nvPr/>
        </p:nvSpPr>
        <p:spPr>
          <a:xfrm>
            <a:off x="10838773" y="3194498"/>
            <a:ext cx="2705257" cy="2705257"/>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1" name="文本框 30"/>
          <p:cNvSpPr txBox="1"/>
          <p:nvPr/>
        </p:nvSpPr>
        <p:spPr>
          <a:xfrm>
            <a:off x="9862061" y="8339723"/>
            <a:ext cx="4658681" cy="1322070"/>
          </a:xfrm>
          <a:prstGeom prst="rect">
            <a:avLst/>
          </a:prstGeom>
          <a:noFill/>
        </p:spPr>
        <p:txBody>
          <a:bodyPr wrap="square" rtlCol="0">
            <a:spAutoFit/>
          </a:bodyPr>
          <a:lstStyle/>
          <a:p>
            <a:pPr algn="ctr"/>
            <a:r>
              <a:rPr lang="zh-CN" altLang="en-US" sz="80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活动方案</a:t>
            </a:r>
          </a:p>
        </p:txBody>
      </p:sp>
      <p:sp>
        <p:nvSpPr>
          <p:cNvPr id="32" name="文本框 31"/>
          <p:cNvSpPr txBox="1"/>
          <p:nvPr/>
        </p:nvSpPr>
        <p:spPr>
          <a:xfrm>
            <a:off x="6879806" y="5977879"/>
            <a:ext cx="10623190" cy="2306955"/>
          </a:xfrm>
          <a:prstGeom prst="rect">
            <a:avLst/>
          </a:prstGeom>
          <a:noFill/>
        </p:spPr>
        <p:txBody>
          <a:bodyPr wrap="square" rtlCol="0">
            <a:spAutoFit/>
          </a:bodyPr>
          <a:lstStyle/>
          <a:p>
            <a:pPr algn="ctr"/>
            <a:r>
              <a:rPr lang="en-US" altLang="zh-CN" sz="7200" dirty="0">
                <a:latin typeface="阿里巴巴普惠体 B" panose="00020600040101010101" charset="-122"/>
                <a:ea typeface="阿里巴巴普惠体 B" panose="00020600040101010101" charset="-122"/>
                <a:cs typeface="OPPOSans M" panose="00020600040101010101" pitchFamily="18" charset="-122"/>
                <a:sym typeface="OPPOSans R" panose="00020600040101010101" pitchFamily="18" charset="-122"/>
              </a:rPr>
              <a:t>PROGRAMME OF ACTIVITIES</a:t>
            </a:r>
          </a:p>
        </p:txBody>
      </p:sp>
      <p:grpSp>
        <p:nvGrpSpPr>
          <p:cNvPr id="38" name="组合 37"/>
          <p:cNvGrpSpPr/>
          <p:nvPr/>
        </p:nvGrpSpPr>
        <p:grpSpPr>
          <a:xfrm>
            <a:off x="10630448" y="10205288"/>
            <a:ext cx="3121907" cy="316214"/>
            <a:chOff x="5227320" y="4906377"/>
            <a:chExt cx="1561030" cy="158115"/>
          </a:xfrm>
        </p:grpSpPr>
        <p:sp>
          <p:nvSpPr>
            <p:cNvPr id="34" name="椭圆 33"/>
            <p:cNvSpPr/>
            <p:nvPr/>
          </p:nvSpPr>
          <p:spPr>
            <a:xfrm>
              <a:off x="5227320"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5" name="椭圆 34"/>
            <p:cNvSpPr/>
            <p:nvPr/>
          </p:nvSpPr>
          <p:spPr>
            <a:xfrm>
              <a:off x="5694958" y="4906377"/>
              <a:ext cx="158115" cy="15811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36" name="椭圆 35"/>
            <p:cNvSpPr/>
            <p:nvPr/>
          </p:nvSpPr>
          <p:spPr>
            <a:xfrm>
              <a:off x="6162596" y="4906377"/>
              <a:ext cx="158115" cy="158115"/>
            </a:xfrm>
            <a:prstGeom prst="ellipse">
              <a:avLst/>
            </a:prstGeom>
            <a:solidFill>
              <a:srgbClr val="0C112A"/>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7" name="椭圆 36"/>
            <p:cNvSpPr/>
            <p:nvPr/>
          </p:nvSpPr>
          <p:spPr>
            <a:xfrm>
              <a:off x="6630235" y="4906377"/>
              <a:ext cx="158115" cy="158115"/>
            </a:xfrm>
            <a:prstGeom prst="ellipse">
              <a:avLst/>
            </a:prstGeom>
            <a:solidFill>
              <a:srgbClr val="0C112A"/>
            </a:solid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16" name="组合 15"/>
          <p:cNvGrpSpPr/>
          <p:nvPr/>
        </p:nvGrpSpPr>
        <p:grpSpPr>
          <a:xfrm>
            <a:off x="11759422" y="4115147"/>
            <a:ext cx="863958" cy="863958"/>
            <a:chOff x="8796210" y="2218679"/>
            <a:chExt cx="345404" cy="345407"/>
          </a:xfrm>
        </p:grpSpPr>
        <p:sp>
          <p:nvSpPr>
            <p:cNvPr id="13" name="任意多边形: 形状 12"/>
            <p:cNvSpPr/>
            <p:nvPr/>
          </p:nvSpPr>
          <p:spPr>
            <a:xfrm>
              <a:off x="8796210" y="2218679"/>
              <a:ext cx="283410" cy="283410"/>
            </a:xfrm>
            <a:custGeom>
              <a:avLst/>
              <a:gdLst>
                <a:gd name="connsiteX0" fmla="*/ 256840 w 283410"/>
                <a:gd name="connsiteY0" fmla="*/ 0 h 283410"/>
                <a:gd name="connsiteX1" fmla="*/ 26570 w 283410"/>
                <a:gd name="connsiteY1" fmla="*/ 0 h 283410"/>
                <a:gd name="connsiteX2" fmla="*/ 0 w 283410"/>
                <a:gd name="connsiteY2" fmla="*/ 26570 h 283410"/>
                <a:gd name="connsiteX3" fmla="*/ 0 w 283410"/>
                <a:gd name="connsiteY3" fmla="*/ 256840 h 283410"/>
                <a:gd name="connsiteX4" fmla="*/ 26570 w 283410"/>
                <a:gd name="connsiteY4" fmla="*/ 283410 h 283410"/>
                <a:gd name="connsiteX5" fmla="*/ 256840 w 283410"/>
                <a:gd name="connsiteY5" fmla="*/ 283410 h 283410"/>
                <a:gd name="connsiteX6" fmla="*/ 283410 w 283410"/>
                <a:gd name="connsiteY6" fmla="*/ 256840 h 283410"/>
                <a:gd name="connsiteX7" fmla="*/ 283410 w 283410"/>
                <a:gd name="connsiteY7" fmla="*/ 26570 h 283410"/>
                <a:gd name="connsiteX8" fmla="*/ 256840 w 283410"/>
                <a:gd name="connsiteY8" fmla="*/ 0 h 28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410" h="283410">
                  <a:moveTo>
                    <a:pt x="256840" y="0"/>
                  </a:moveTo>
                  <a:lnTo>
                    <a:pt x="26570" y="0"/>
                  </a:lnTo>
                  <a:cubicBezTo>
                    <a:pt x="11896" y="0"/>
                    <a:pt x="0" y="11896"/>
                    <a:pt x="0" y="26570"/>
                  </a:cubicBezTo>
                  <a:lnTo>
                    <a:pt x="0" y="256840"/>
                  </a:lnTo>
                  <a:cubicBezTo>
                    <a:pt x="0" y="271515"/>
                    <a:pt x="11896" y="283410"/>
                    <a:pt x="26570" y="283410"/>
                  </a:cubicBezTo>
                  <a:lnTo>
                    <a:pt x="256840" y="283410"/>
                  </a:lnTo>
                  <a:cubicBezTo>
                    <a:pt x="271515" y="283410"/>
                    <a:pt x="283410" y="271515"/>
                    <a:pt x="283410" y="256840"/>
                  </a:cubicBezTo>
                  <a:lnTo>
                    <a:pt x="283410" y="26570"/>
                  </a:lnTo>
                  <a:cubicBezTo>
                    <a:pt x="283410" y="11896"/>
                    <a:pt x="271515" y="0"/>
                    <a:pt x="256840" y="0"/>
                  </a:cubicBezTo>
                  <a:close/>
                </a:path>
              </a:pathLst>
            </a:custGeom>
            <a:noFill/>
            <a:ln w="17463" cap="flat">
              <a:solidFill>
                <a:srgbClr val="0C112A"/>
              </a:solidFill>
              <a:prstDash val="solid"/>
              <a:round/>
            </a:ln>
          </p:spPr>
          <p:txBody>
            <a:bodyPr rtlCol="0" anchor="ctr"/>
            <a:lstStyle/>
            <a:p>
              <a:endParaRPr lang="zh-CN" altLang="en-US" sz="3600"/>
            </a:p>
          </p:txBody>
        </p:sp>
        <p:sp>
          <p:nvSpPr>
            <p:cNvPr id="14" name="任意多边形: 形状 13"/>
            <p:cNvSpPr/>
            <p:nvPr/>
          </p:nvSpPr>
          <p:spPr>
            <a:xfrm>
              <a:off x="8867093" y="2289550"/>
              <a:ext cx="274521" cy="274536"/>
            </a:xfrm>
            <a:custGeom>
              <a:avLst/>
              <a:gdLst>
                <a:gd name="connsiteX0" fmla="*/ 274522 w 274521"/>
                <a:gd name="connsiteY0" fmla="*/ 0 h 274536"/>
                <a:gd name="connsiteX1" fmla="*/ 274522 w 274521"/>
                <a:gd name="connsiteY1" fmla="*/ 256823 h 274536"/>
                <a:gd name="connsiteX2" fmla="*/ 256808 w 274521"/>
                <a:gd name="connsiteY2" fmla="*/ 274537 h 274536"/>
                <a:gd name="connsiteX3" fmla="*/ 0 w 274521"/>
                <a:gd name="connsiteY3" fmla="*/ 274537 h 274536"/>
              </a:gdLst>
              <a:ahLst/>
              <a:cxnLst>
                <a:cxn ang="0">
                  <a:pos x="connsiteX0" y="connsiteY0"/>
                </a:cxn>
                <a:cxn ang="0">
                  <a:pos x="connsiteX1" y="connsiteY1"/>
                </a:cxn>
                <a:cxn ang="0">
                  <a:pos x="connsiteX2" y="connsiteY2"/>
                </a:cxn>
                <a:cxn ang="0">
                  <a:pos x="connsiteX3" y="connsiteY3"/>
                </a:cxn>
              </a:cxnLst>
              <a:rect l="l" t="t" r="r" b="b"/>
              <a:pathLst>
                <a:path w="274521" h="274536">
                  <a:moveTo>
                    <a:pt x="274522" y="0"/>
                  </a:moveTo>
                  <a:lnTo>
                    <a:pt x="274522" y="256823"/>
                  </a:lnTo>
                  <a:cubicBezTo>
                    <a:pt x="274522" y="266606"/>
                    <a:pt x="266591" y="274537"/>
                    <a:pt x="256808" y="274537"/>
                  </a:cubicBezTo>
                  <a:lnTo>
                    <a:pt x="0" y="274537"/>
                  </a:lnTo>
                </a:path>
              </a:pathLst>
            </a:custGeom>
            <a:noFill/>
            <a:ln w="17463" cap="rnd">
              <a:solidFill>
                <a:srgbClr val="0C112A"/>
              </a:solidFill>
              <a:prstDash val="solid"/>
              <a:round/>
            </a:ln>
          </p:spPr>
          <p:txBody>
            <a:bodyPr rtlCol="0" anchor="ctr"/>
            <a:lstStyle/>
            <a:p>
              <a:endParaRPr lang="zh-CN" altLang="en-US" sz="3600"/>
            </a:p>
          </p:txBody>
        </p:sp>
        <p:sp>
          <p:nvSpPr>
            <p:cNvPr id="15" name="任意多边形: 形状 14"/>
            <p:cNvSpPr/>
            <p:nvPr/>
          </p:nvSpPr>
          <p:spPr>
            <a:xfrm>
              <a:off x="8867063" y="2313615"/>
              <a:ext cx="141705" cy="91149"/>
            </a:xfrm>
            <a:custGeom>
              <a:avLst/>
              <a:gdLst>
                <a:gd name="connsiteX0" fmla="*/ 0 w 141705"/>
                <a:gd name="connsiteY0" fmla="*/ 42216 h 91149"/>
                <a:gd name="connsiteX1" fmla="*/ 53137 w 141705"/>
                <a:gd name="connsiteY1" fmla="*/ 91149 h 91149"/>
                <a:gd name="connsiteX2" fmla="*/ 141705 w 141705"/>
                <a:gd name="connsiteY2" fmla="*/ 0 h 91149"/>
              </a:gdLst>
              <a:ahLst/>
              <a:cxnLst>
                <a:cxn ang="0">
                  <a:pos x="connsiteX0" y="connsiteY0"/>
                </a:cxn>
                <a:cxn ang="0">
                  <a:pos x="connsiteX1" y="connsiteY1"/>
                </a:cxn>
                <a:cxn ang="0">
                  <a:pos x="connsiteX2" y="connsiteY2"/>
                </a:cxn>
              </a:cxnLst>
              <a:rect l="l" t="t" r="r" b="b"/>
              <a:pathLst>
                <a:path w="141705" h="91149">
                  <a:moveTo>
                    <a:pt x="0" y="42216"/>
                  </a:moveTo>
                  <a:lnTo>
                    <a:pt x="53137" y="91149"/>
                  </a:lnTo>
                  <a:lnTo>
                    <a:pt x="141705" y="0"/>
                  </a:lnTo>
                </a:path>
              </a:pathLst>
            </a:custGeom>
            <a:noFill/>
            <a:ln w="17463" cap="rnd">
              <a:solidFill>
                <a:srgbClr val="0C112A"/>
              </a:solidFill>
              <a:prstDash val="solid"/>
              <a:round/>
            </a:ln>
          </p:spPr>
          <p:txBody>
            <a:bodyPr rtlCol="0" anchor="ctr"/>
            <a:lstStyle/>
            <a:p>
              <a:endParaRPr lang="zh-CN" altLang="en-US" sz="360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srcRect/>
          <a:stretch>
            <a:fillRect/>
          </a:stretch>
        </p:blipFill>
        <p:spPr>
          <a:xfrm>
            <a:off x="6181066" y="337"/>
            <a:ext cx="18201736" cy="10138924"/>
          </a:xfrm>
          <a:prstGeom prst="rect">
            <a:avLst/>
          </a:prstGeom>
        </p:spPr>
      </p:pic>
      <p:sp>
        <p:nvSpPr>
          <p:cNvPr id="54" name="矩形 53"/>
          <p:cNvSpPr/>
          <p:nvPr/>
        </p:nvSpPr>
        <p:spPr>
          <a:xfrm>
            <a:off x="6124247" y="337"/>
            <a:ext cx="18258555" cy="10138924"/>
          </a:xfrm>
          <a:prstGeom prst="rect">
            <a:avLst/>
          </a:prstGeom>
          <a:gradFill flip="none" rotWithShape="1">
            <a:gsLst>
              <a:gs pos="0">
                <a:srgbClr val="4BCAE3">
                  <a:alpha val="65000"/>
                </a:srgbClr>
              </a:gs>
              <a:gs pos="100000">
                <a:srgbClr val="4BCAE3">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8" name="椭圆 7"/>
          <p:cNvSpPr/>
          <p:nvPr/>
        </p:nvSpPr>
        <p:spPr>
          <a:xfrm>
            <a:off x="580119" y="576735"/>
            <a:ext cx="1606495" cy="16064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13" name="组合 12"/>
          <p:cNvGrpSpPr/>
          <p:nvPr/>
        </p:nvGrpSpPr>
        <p:grpSpPr>
          <a:xfrm>
            <a:off x="2186613" y="641355"/>
            <a:ext cx="5464200" cy="1383700"/>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活动方案</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err="1">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Programme</a:t>
              </a:r>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 Of Activities</a:t>
              </a:r>
            </a:p>
          </p:txBody>
        </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18" name="组合 17"/>
          <p:cNvGrpSpPr/>
          <p:nvPr/>
        </p:nvGrpSpPr>
        <p:grpSpPr>
          <a:xfrm>
            <a:off x="1071885" y="1068500"/>
            <a:ext cx="622961" cy="622961"/>
            <a:chOff x="8796210" y="2218679"/>
            <a:chExt cx="345404" cy="345407"/>
          </a:xfrm>
        </p:grpSpPr>
        <p:sp>
          <p:nvSpPr>
            <p:cNvPr id="19" name="任意多边形: 形状 18"/>
            <p:cNvSpPr/>
            <p:nvPr/>
          </p:nvSpPr>
          <p:spPr>
            <a:xfrm>
              <a:off x="8796210" y="2218679"/>
              <a:ext cx="283410" cy="283410"/>
            </a:xfrm>
            <a:custGeom>
              <a:avLst/>
              <a:gdLst>
                <a:gd name="connsiteX0" fmla="*/ 256840 w 283410"/>
                <a:gd name="connsiteY0" fmla="*/ 0 h 283410"/>
                <a:gd name="connsiteX1" fmla="*/ 26570 w 283410"/>
                <a:gd name="connsiteY1" fmla="*/ 0 h 283410"/>
                <a:gd name="connsiteX2" fmla="*/ 0 w 283410"/>
                <a:gd name="connsiteY2" fmla="*/ 26570 h 283410"/>
                <a:gd name="connsiteX3" fmla="*/ 0 w 283410"/>
                <a:gd name="connsiteY3" fmla="*/ 256840 h 283410"/>
                <a:gd name="connsiteX4" fmla="*/ 26570 w 283410"/>
                <a:gd name="connsiteY4" fmla="*/ 283410 h 283410"/>
                <a:gd name="connsiteX5" fmla="*/ 256840 w 283410"/>
                <a:gd name="connsiteY5" fmla="*/ 283410 h 283410"/>
                <a:gd name="connsiteX6" fmla="*/ 283410 w 283410"/>
                <a:gd name="connsiteY6" fmla="*/ 256840 h 283410"/>
                <a:gd name="connsiteX7" fmla="*/ 283410 w 283410"/>
                <a:gd name="connsiteY7" fmla="*/ 26570 h 283410"/>
                <a:gd name="connsiteX8" fmla="*/ 256840 w 283410"/>
                <a:gd name="connsiteY8" fmla="*/ 0 h 28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410" h="283410">
                  <a:moveTo>
                    <a:pt x="256840" y="0"/>
                  </a:moveTo>
                  <a:lnTo>
                    <a:pt x="26570" y="0"/>
                  </a:lnTo>
                  <a:cubicBezTo>
                    <a:pt x="11896" y="0"/>
                    <a:pt x="0" y="11896"/>
                    <a:pt x="0" y="26570"/>
                  </a:cubicBezTo>
                  <a:lnTo>
                    <a:pt x="0" y="256840"/>
                  </a:lnTo>
                  <a:cubicBezTo>
                    <a:pt x="0" y="271515"/>
                    <a:pt x="11896" y="283410"/>
                    <a:pt x="26570" y="283410"/>
                  </a:cubicBezTo>
                  <a:lnTo>
                    <a:pt x="256840" y="283410"/>
                  </a:lnTo>
                  <a:cubicBezTo>
                    <a:pt x="271515" y="283410"/>
                    <a:pt x="283410" y="271515"/>
                    <a:pt x="283410" y="256840"/>
                  </a:cubicBezTo>
                  <a:lnTo>
                    <a:pt x="283410" y="26570"/>
                  </a:lnTo>
                  <a:cubicBezTo>
                    <a:pt x="283410" y="11896"/>
                    <a:pt x="271515" y="0"/>
                    <a:pt x="256840" y="0"/>
                  </a:cubicBezTo>
                  <a:close/>
                </a:path>
              </a:pathLst>
            </a:custGeom>
            <a:noFill/>
            <a:ln w="17463" cap="flat">
              <a:solidFill>
                <a:srgbClr val="0C112A"/>
              </a:solidFill>
              <a:prstDash val="solid"/>
              <a:round/>
            </a:ln>
          </p:spPr>
          <p:txBody>
            <a:bodyPr rtlCol="0" anchor="ctr"/>
            <a:lstStyle/>
            <a:p>
              <a:endParaRPr lang="zh-CN" altLang="en-US" sz="3600"/>
            </a:p>
          </p:txBody>
        </p:sp>
        <p:sp>
          <p:nvSpPr>
            <p:cNvPr id="20" name="任意多边形: 形状 19"/>
            <p:cNvSpPr/>
            <p:nvPr/>
          </p:nvSpPr>
          <p:spPr>
            <a:xfrm>
              <a:off x="8867093" y="2289550"/>
              <a:ext cx="274521" cy="274536"/>
            </a:xfrm>
            <a:custGeom>
              <a:avLst/>
              <a:gdLst>
                <a:gd name="connsiteX0" fmla="*/ 274522 w 274521"/>
                <a:gd name="connsiteY0" fmla="*/ 0 h 274536"/>
                <a:gd name="connsiteX1" fmla="*/ 274522 w 274521"/>
                <a:gd name="connsiteY1" fmla="*/ 256823 h 274536"/>
                <a:gd name="connsiteX2" fmla="*/ 256808 w 274521"/>
                <a:gd name="connsiteY2" fmla="*/ 274537 h 274536"/>
                <a:gd name="connsiteX3" fmla="*/ 0 w 274521"/>
                <a:gd name="connsiteY3" fmla="*/ 274537 h 274536"/>
              </a:gdLst>
              <a:ahLst/>
              <a:cxnLst>
                <a:cxn ang="0">
                  <a:pos x="connsiteX0" y="connsiteY0"/>
                </a:cxn>
                <a:cxn ang="0">
                  <a:pos x="connsiteX1" y="connsiteY1"/>
                </a:cxn>
                <a:cxn ang="0">
                  <a:pos x="connsiteX2" y="connsiteY2"/>
                </a:cxn>
                <a:cxn ang="0">
                  <a:pos x="connsiteX3" y="connsiteY3"/>
                </a:cxn>
              </a:cxnLst>
              <a:rect l="l" t="t" r="r" b="b"/>
              <a:pathLst>
                <a:path w="274521" h="274536">
                  <a:moveTo>
                    <a:pt x="274522" y="0"/>
                  </a:moveTo>
                  <a:lnTo>
                    <a:pt x="274522" y="256823"/>
                  </a:lnTo>
                  <a:cubicBezTo>
                    <a:pt x="274522" y="266606"/>
                    <a:pt x="266591" y="274537"/>
                    <a:pt x="256808" y="274537"/>
                  </a:cubicBezTo>
                  <a:lnTo>
                    <a:pt x="0" y="274537"/>
                  </a:lnTo>
                </a:path>
              </a:pathLst>
            </a:custGeom>
            <a:noFill/>
            <a:ln w="17463" cap="rnd">
              <a:solidFill>
                <a:srgbClr val="0C112A"/>
              </a:solidFill>
              <a:prstDash val="solid"/>
              <a:round/>
            </a:ln>
          </p:spPr>
          <p:txBody>
            <a:bodyPr rtlCol="0" anchor="ctr"/>
            <a:lstStyle/>
            <a:p>
              <a:endParaRPr lang="zh-CN" altLang="en-US" sz="3600"/>
            </a:p>
          </p:txBody>
        </p:sp>
        <p:sp>
          <p:nvSpPr>
            <p:cNvPr id="21" name="任意多边形: 形状 20"/>
            <p:cNvSpPr/>
            <p:nvPr/>
          </p:nvSpPr>
          <p:spPr>
            <a:xfrm>
              <a:off x="8867063" y="2313615"/>
              <a:ext cx="141705" cy="91149"/>
            </a:xfrm>
            <a:custGeom>
              <a:avLst/>
              <a:gdLst>
                <a:gd name="connsiteX0" fmla="*/ 0 w 141705"/>
                <a:gd name="connsiteY0" fmla="*/ 42216 h 91149"/>
                <a:gd name="connsiteX1" fmla="*/ 53137 w 141705"/>
                <a:gd name="connsiteY1" fmla="*/ 91149 h 91149"/>
                <a:gd name="connsiteX2" fmla="*/ 141705 w 141705"/>
                <a:gd name="connsiteY2" fmla="*/ 0 h 91149"/>
              </a:gdLst>
              <a:ahLst/>
              <a:cxnLst>
                <a:cxn ang="0">
                  <a:pos x="connsiteX0" y="connsiteY0"/>
                </a:cxn>
                <a:cxn ang="0">
                  <a:pos x="connsiteX1" y="connsiteY1"/>
                </a:cxn>
                <a:cxn ang="0">
                  <a:pos x="connsiteX2" y="connsiteY2"/>
                </a:cxn>
              </a:cxnLst>
              <a:rect l="l" t="t" r="r" b="b"/>
              <a:pathLst>
                <a:path w="141705" h="91149">
                  <a:moveTo>
                    <a:pt x="0" y="42216"/>
                  </a:moveTo>
                  <a:lnTo>
                    <a:pt x="53137" y="91149"/>
                  </a:lnTo>
                  <a:lnTo>
                    <a:pt x="141705" y="0"/>
                  </a:lnTo>
                </a:path>
              </a:pathLst>
            </a:custGeom>
            <a:noFill/>
            <a:ln w="17463" cap="rnd">
              <a:solidFill>
                <a:srgbClr val="0C112A"/>
              </a:solidFill>
              <a:prstDash val="solid"/>
              <a:round/>
            </a:ln>
          </p:spPr>
          <p:txBody>
            <a:bodyPr rtlCol="0" anchor="ctr"/>
            <a:lstStyle/>
            <a:p>
              <a:endParaRPr lang="zh-CN" altLang="en-US" sz="3600"/>
            </a:p>
          </p:txBody>
        </p:sp>
      </p:grpSp>
      <p:sp>
        <p:nvSpPr>
          <p:cNvPr id="23" name="Rectangle 6"/>
          <p:cNvSpPr/>
          <p:nvPr/>
        </p:nvSpPr>
        <p:spPr>
          <a:xfrm>
            <a:off x="6984163" y="6557333"/>
            <a:ext cx="5040170" cy="5909456"/>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srgbClr val="FFFFFF"/>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cxnSp>
        <p:nvCxnSpPr>
          <p:cNvPr id="24" name="Straight Connector 7"/>
          <p:cNvCxnSpPr/>
          <p:nvPr/>
        </p:nvCxnSpPr>
        <p:spPr>
          <a:xfrm>
            <a:off x="6984163" y="6577560"/>
            <a:ext cx="1534435" cy="0"/>
          </a:xfrm>
          <a:prstGeom prst="line">
            <a:avLst/>
          </a:prstGeom>
          <a:ln w="38100">
            <a:solidFill>
              <a:srgbClr val="4BCAE3"/>
            </a:solidFill>
          </a:ln>
        </p:spPr>
        <p:style>
          <a:lnRef idx="1">
            <a:schemeClr val="accent1"/>
          </a:lnRef>
          <a:fillRef idx="0">
            <a:schemeClr val="accent1"/>
          </a:fillRef>
          <a:effectRef idx="0">
            <a:schemeClr val="accent1"/>
          </a:effectRef>
          <a:fontRef idx="minor">
            <a:schemeClr val="tx1"/>
          </a:fontRef>
        </p:style>
      </p:cxnSp>
      <p:sp>
        <p:nvSpPr>
          <p:cNvPr id="28" name="Rectangle 12"/>
          <p:cNvSpPr/>
          <p:nvPr/>
        </p:nvSpPr>
        <p:spPr>
          <a:xfrm>
            <a:off x="12592949" y="6557333"/>
            <a:ext cx="5040170" cy="5909456"/>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srgbClr val="FFFFFF"/>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cxnSp>
        <p:nvCxnSpPr>
          <p:cNvPr id="29" name="Straight Connector 13"/>
          <p:cNvCxnSpPr/>
          <p:nvPr/>
        </p:nvCxnSpPr>
        <p:spPr>
          <a:xfrm>
            <a:off x="12592949" y="6577560"/>
            <a:ext cx="1534435" cy="0"/>
          </a:xfrm>
          <a:prstGeom prst="line">
            <a:avLst/>
          </a:prstGeom>
          <a:ln w="38100">
            <a:solidFill>
              <a:srgbClr val="4BCAE3"/>
            </a:solidFill>
          </a:ln>
        </p:spPr>
        <p:style>
          <a:lnRef idx="1">
            <a:schemeClr val="accent1"/>
          </a:lnRef>
          <a:fillRef idx="0">
            <a:schemeClr val="accent1"/>
          </a:fillRef>
          <a:effectRef idx="0">
            <a:schemeClr val="accent1"/>
          </a:effectRef>
          <a:fontRef idx="minor">
            <a:schemeClr val="tx1"/>
          </a:fontRef>
        </p:style>
      </p:cxnSp>
      <p:sp>
        <p:nvSpPr>
          <p:cNvPr id="33" name="Rectangle 17"/>
          <p:cNvSpPr/>
          <p:nvPr/>
        </p:nvSpPr>
        <p:spPr>
          <a:xfrm>
            <a:off x="18201738" y="6557333"/>
            <a:ext cx="5040170" cy="5909456"/>
          </a:xfrm>
          <a:prstGeom prst="rect">
            <a:avLst/>
          </a:prstGeom>
          <a:solidFill>
            <a:schemeClr val="bg1"/>
          </a:solidFill>
          <a:ln>
            <a:noFill/>
          </a:ln>
          <a:effectLst>
            <a:outerShdw blurRad="381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srgbClr val="FFFFFF"/>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cxnSp>
        <p:nvCxnSpPr>
          <p:cNvPr id="34" name="Straight Connector 18"/>
          <p:cNvCxnSpPr/>
          <p:nvPr/>
        </p:nvCxnSpPr>
        <p:spPr>
          <a:xfrm>
            <a:off x="18201738" y="6577560"/>
            <a:ext cx="1534435" cy="0"/>
          </a:xfrm>
          <a:prstGeom prst="line">
            <a:avLst/>
          </a:prstGeom>
          <a:ln w="38100">
            <a:solidFill>
              <a:srgbClr val="4BCAE3"/>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1070217" y="4811035"/>
            <a:ext cx="5054030" cy="4024466"/>
            <a:chOff x="535135" y="2720741"/>
            <a:chExt cx="2527139" cy="2012332"/>
          </a:xfrm>
        </p:grpSpPr>
        <p:grpSp>
          <p:nvGrpSpPr>
            <p:cNvPr id="37" name="组合 36"/>
            <p:cNvGrpSpPr/>
            <p:nvPr/>
          </p:nvGrpSpPr>
          <p:grpSpPr>
            <a:xfrm>
              <a:off x="535135" y="2720741"/>
              <a:ext cx="2527139" cy="601590"/>
              <a:chOff x="595802" y="1376375"/>
              <a:chExt cx="2527139" cy="601590"/>
            </a:xfrm>
          </p:grpSpPr>
          <p:sp>
            <p:nvSpPr>
              <p:cNvPr id="38" name="文本框 37"/>
              <p:cNvSpPr txBox="1"/>
              <p:nvPr/>
            </p:nvSpPr>
            <p:spPr>
              <a:xfrm>
                <a:off x="595802" y="1376375"/>
                <a:ext cx="2527139" cy="414993"/>
              </a:xfrm>
              <a:prstGeom prst="rect">
                <a:avLst/>
              </a:prstGeom>
              <a:noFill/>
            </p:spPr>
            <p:txBody>
              <a:bodyPr wrap="square" rtlCol="0">
                <a:spAutoFit/>
              </a:bodyPr>
              <a:lstStyle/>
              <a:p>
                <a:r>
                  <a:rPr lang="zh-CN" altLang="en-US" sz="48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活动方案统筹</a:t>
                </a:r>
              </a:p>
            </p:txBody>
          </p:sp>
          <p:sp>
            <p:nvSpPr>
              <p:cNvPr id="39" name="文本框 38"/>
              <p:cNvSpPr txBox="1"/>
              <p:nvPr/>
            </p:nvSpPr>
            <p:spPr>
              <a:xfrm>
                <a:off x="631142" y="1716967"/>
                <a:ext cx="2305109" cy="260998"/>
              </a:xfrm>
              <a:prstGeom prst="rect">
                <a:avLst/>
              </a:prstGeom>
              <a:noFill/>
            </p:spPr>
            <p:txBody>
              <a:bodyPr wrap="square" rtlCol="0">
                <a:spAutoFit/>
              </a:bodyPr>
              <a:lstStyle/>
              <a:p>
                <a:r>
                  <a:rPr lang="en-US" altLang="zh-CN" sz="2800" dirty="0" err="1">
                    <a:solidFill>
                      <a:srgbClr val="0C112A"/>
                    </a:solidFill>
                    <a:latin typeface="阿里巴巴普惠体 B" panose="00020600040101010101" charset="-122"/>
                    <a:ea typeface="阿里巴巴普惠体 B" panose="00020600040101010101" charset="-122"/>
                  </a:rPr>
                  <a:t>Programme</a:t>
                </a:r>
                <a:r>
                  <a:rPr lang="en-US" altLang="zh-CN" sz="2800" dirty="0">
                    <a:solidFill>
                      <a:srgbClr val="0C112A"/>
                    </a:solidFill>
                    <a:latin typeface="阿里巴巴普惠体 B" panose="00020600040101010101" charset="-122"/>
                    <a:ea typeface="阿里巴巴普惠体 B" panose="00020600040101010101" charset="-122"/>
                  </a:rPr>
                  <a:t> of activities</a:t>
                </a:r>
              </a:p>
            </p:txBody>
          </p:sp>
        </p:grpSp>
        <p:sp>
          <p:nvSpPr>
            <p:cNvPr id="40" name="文本框 39"/>
            <p:cNvSpPr txBox="1"/>
            <p:nvPr/>
          </p:nvSpPr>
          <p:spPr>
            <a:xfrm>
              <a:off x="570475" y="3395380"/>
              <a:ext cx="1966589" cy="1337693"/>
            </a:xfrm>
            <a:prstGeom prst="rect">
              <a:avLst/>
            </a:prstGeom>
            <a:noFill/>
          </p:spPr>
          <p:txBody>
            <a:bodyPr wrap="square" rtlCol="0">
              <a:spAutoFit/>
            </a:bodyPr>
            <a:lstStyle/>
            <a:p>
              <a:pPr>
                <a:lnSpc>
                  <a:spcPct val="120000"/>
                </a:lnSpc>
              </a:pPr>
              <a:r>
                <a:rPr lang="zh-CN" altLang="zh-CN" sz="2800" kern="1200" dirty="0">
                  <a:solidFill>
                    <a:srgbClr val="0C112A"/>
                  </a:solidFill>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单击此处输入你的正文，文字是您思想的提炼，为了最终演示发布的良好效果，请尽量言简意赅的阐述观点。</a:t>
              </a:r>
            </a:p>
          </p:txBody>
        </p:sp>
      </p:grpSp>
      <p:grpSp>
        <p:nvGrpSpPr>
          <p:cNvPr id="45" name="组合 44"/>
          <p:cNvGrpSpPr/>
          <p:nvPr/>
        </p:nvGrpSpPr>
        <p:grpSpPr>
          <a:xfrm>
            <a:off x="7343011" y="7449937"/>
            <a:ext cx="4322472" cy="3753348"/>
            <a:chOff x="3671686" y="3724983"/>
            <a:chExt cx="2161342" cy="1876766"/>
          </a:xfrm>
        </p:grpSpPr>
        <p:sp>
          <p:nvSpPr>
            <p:cNvPr id="42" name="文本框 41"/>
            <p:cNvSpPr txBox="1"/>
            <p:nvPr/>
          </p:nvSpPr>
          <p:spPr>
            <a:xfrm>
              <a:off x="3856455" y="4522513"/>
              <a:ext cx="1791804" cy="1079236"/>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您的正文已经简明扼要，字字珠玑，但信息却错综复杂，需要用更多的文字来表述</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43" name="文本框 42"/>
            <p:cNvSpPr txBox="1"/>
            <p:nvPr/>
          </p:nvSpPr>
          <p:spPr>
            <a:xfrm>
              <a:off x="3671686" y="4153181"/>
              <a:ext cx="2161342"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活动地点规划</a:t>
              </a:r>
            </a:p>
          </p:txBody>
        </p:sp>
        <p:sp>
          <p:nvSpPr>
            <p:cNvPr id="44" name="文本框 43"/>
            <p:cNvSpPr txBox="1"/>
            <p:nvPr/>
          </p:nvSpPr>
          <p:spPr>
            <a:xfrm>
              <a:off x="4259508" y="3724983"/>
              <a:ext cx="767255" cy="414993"/>
            </a:xfrm>
            <a:prstGeom prst="rect">
              <a:avLst/>
            </a:prstGeom>
            <a:noFill/>
          </p:spPr>
          <p:txBody>
            <a:bodyPr wrap="square" rtlCol="0">
              <a:spAutoFit/>
            </a:bodyPr>
            <a:lstStyle/>
            <a:p>
              <a:pPr algn="ctr"/>
              <a:r>
                <a:rPr lang="en-US" altLang="zh-CN" sz="4800" dirty="0">
                  <a:latin typeface="阿里巴巴普惠体 B" panose="00020600040101010101" charset="-122"/>
                  <a:ea typeface="阿里巴巴普惠体 B" panose="00020600040101010101" charset="-122"/>
                  <a:cs typeface="OPPOSans M" panose="00020600040101010101" pitchFamily="18" charset="-122"/>
                </a:rPr>
                <a:t>01</a:t>
              </a:r>
            </a:p>
          </p:txBody>
        </p:sp>
      </p:grpSp>
      <p:grpSp>
        <p:nvGrpSpPr>
          <p:cNvPr id="46" name="组合 45"/>
          <p:cNvGrpSpPr/>
          <p:nvPr/>
        </p:nvGrpSpPr>
        <p:grpSpPr>
          <a:xfrm>
            <a:off x="12951798" y="7449937"/>
            <a:ext cx="4322472" cy="3753348"/>
            <a:chOff x="3671686" y="3724983"/>
            <a:chExt cx="2161342" cy="1876766"/>
          </a:xfrm>
        </p:grpSpPr>
        <p:sp>
          <p:nvSpPr>
            <p:cNvPr id="47" name="文本框 46"/>
            <p:cNvSpPr txBox="1"/>
            <p:nvPr/>
          </p:nvSpPr>
          <p:spPr>
            <a:xfrm>
              <a:off x="3856455" y="4522513"/>
              <a:ext cx="1791804" cy="1079236"/>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您的正文已经简明扼要，字字珠玑，但信息却错综复杂，需要用更多的文字来表述</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48" name="文本框 47"/>
            <p:cNvSpPr txBox="1"/>
            <p:nvPr/>
          </p:nvSpPr>
          <p:spPr>
            <a:xfrm>
              <a:off x="3671686" y="4153181"/>
              <a:ext cx="2161342"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活动人员分配</a:t>
              </a:r>
            </a:p>
          </p:txBody>
        </p:sp>
        <p:sp>
          <p:nvSpPr>
            <p:cNvPr id="49" name="文本框 48"/>
            <p:cNvSpPr txBox="1"/>
            <p:nvPr/>
          </p:nvSpPr>
          <p:spPr>
            <a:xfrm>
              <a:off x="4259508" y="3724983"/>
              <a:ext cx="767255" cy="414993"/>
            </a:xfrm>
            <a:prstGeom prst="rect">
              <a:avLst/>
            </a:prstGeom>
            <a:noFill/>
          </p:spPr>
          <p:txBody>
            <a:bodyPr wrap="square" rtlCol="0">
              <a:spAutoFit/>
            </a:bodyPr>
            <a:lstStyle/>
            <a:p>
              <a:pPr algn="ctr"/>
              <a:r>
                <a:rPr lang="en-US" altLang="zh-CN" sz="4800" dirty="0">
                  <a:latin typeface="阿里巴巴普惠体 B" panose="00020600040101010101" charset="-122"/>
                  <a:ea typeface="阿里巴巴普惠体 B" panose="00020600040101010101" charset="-122"/>
                  <a:cs typeface="OPPOSans M" panose="00020600040101010101" pitchFamily="18" charset="-122"/>
                </a:rPr>
                <a:t>02</a:t>
              </a:r>
            </a:p>
          </p:txBody>
        </p:sp>
      </p:grpSp>
      <p:grpSp>
        <p:nvGrpSpPr>
          <p:cNvPr id="50" name="组合 49"/>
          <p:cNvGrpSpPr/>
          <p:nvPr/>
        </p:nvGrpSpPr>
        <p:grpSpPr>
          <a:xfrm>
            <a:off x="18560586" y="7449937"/>
            <a:ext cx="4322472" cy="3753348"/>
            <a:chOff x="3671686" y="3724983"/>
            <a:chExt cx="2161342" cy="1876766"/>
          </a:xfrm>
        </p:grpSpPr>
        <p:sp>
          <p:nvSpPr>
            <p:cNvPr id="51" name="文本框 50"/>
            <p:cNvSpPr txBox="1"/>
            <p:nvPr/>
          </p:nvSpPr>
          <p:spPr>
            <a:xfrm>
              <a:off x="3856455" y="4522513"/>
              <a:ext cx="1791804" cy="1079236"/>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您的正文已经简明扼要，字字珠玑，但信息却错综复杂，需要用更多的文字来表述</a:t>
              </a:r>
              <a:r>
                <a:rPr lang="zh-CN" altLang="en-US"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a:t>
              </a:r>
              <a:endParaRPr lang="zh-CN" altLang="zh-CN" sz="2800" kern="1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endParaRPr>
            </a:p>
          </p:txBody>
        </p:sp>
        <p:sp>
          <p:nvSpPr>
            <p:cNvPr id="52" name="文本框 51"/>
            <p:cNvSpPr txBox="1"/>
            <p:nvPr/>
          </p:nvSpPr>
          <p:spPr>
            <a:xfrm>
              <a:off x="3671686" y="4153181"/>
              <a:ext cx="2161342" cy="322596"/>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cs typeface="OPPOSans M" panose="00020600040101010101" pitchFamily="18" charset="-122"/>
                </a:rPr>
                <a:t>活动时间分配</a:t>
              </a:r>
            </a:p>
          </p:txBody>
        </p:sp>
        <p:sp>
          <p:nvSpPr>
            <p:cNvPr id="53" name="文本框 52"/>
            <p:cNvSpPr txBox="1"/>
            <p:nvPr/>
          </p:nvSpPr>
          <p:spPr>
            <a:xfrm>
              <a:off x="4259508" y="3724983"/>
              <a:ext cx="767255" cy="414993"/>
            </a:xfrm>
            <a:prstGeom prst="rect">
              <a:avLst/>
            </a:prstGeom>
            <a:noFill/>
          </p:spPr>
          <p:txBody>
            <a:bodyPr wrap="square" rtlCol="0">
              <a:spAutoFit/>
            </a:bodyPr>
            <a:lstStyle/>
            <a:p>
              <a:pPr algn="ctr"/>
              <a:r>
                <a:rPr lang="en-US" altLang="zh-CN" sz="4800" dirty="0">
                  <a:latin typeface="阿里巴巴普惠体 B" panose="00020600040101010101" charset="-122"/>
                  <a:ea typeface="阿里巴巴普惠体 B" panose="00020600040101010101" charset="-122"/>
                  <a:cs typeface="OPPOSans M" panose="00020600040101010101" pitchFamily="18" charset="-122"/>
                </a:rPr>
                <a:t>03</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p:cNvSpPr/>
          <p:nvPr/>
        </p:nvSpPr>
        <p:spPr>
          <a:xfrm>
            <a:off x="6758900" y="4657920"/>
            <a:ext cx="5409044" cy="5409044"/>
          </a:xfrm>
          <a:prstGeom prst="ellipse">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8" name="椭圆 37"/>
          <p:cNvSpPr/>
          <p:nvPr/>
        </p:nvSpPr>
        <p:spPr>
          <a:xfrm>
            <a:off x="12057804" y="4657920"/>
            <a:ext cx="5409044" cy="5409044"/>
          </a:xfrm>
          <a:prstGeom prst="ellipse">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39" name="椭圆 38"/>
          <p:cNvSpPr/>
          <p:nvPr/>
        </p:nvSpPr>
        <p:spPr>
          <a:xfrm>
            <a:off x="17356707" y="4657918"/>
            <a:ext cx="5409044" cy="5409044"/>
          </a:xfrm>
          <a:prstGeom prst="ellipse">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9" name="椭圆 8"/>
          <p:cNvSpPr/>
          <p:nvPr/>
        </p:nvSpPr>
        <p:spPr>
          <a:xfrm>
            <a:off x="1459996" y="4657920"/>
            <a:ext cx="5409044" cy="5409044"/>
          </a:xfrm>
          <a:prstGeom prst="ellipse">
            <a:avLst/>
          </a:prstGeom>
          <a:solidFill>
            <a:srgbClr val="4BCA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2" name="矩形 1"/>
          <p:cNvSpPr/>
          <p:nvPr/>
        </p:nvSpPr>
        <p:spPr>
          <a:xfrm>
            <a:off x="0" y="8944609"/>
            <a:ext cx="24382802" cy="47710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4" name="组合 3"/>
          <p:cNvGrpSpPr/>
          <p:nvPr/>
        </p:nvGrpSpPr>
        <p:grpSpPr>
          <a:xfrm>
            <a:off x="22490261" y="665806"/>
            <a:ext cx="1312422" cy="282196"/>
            <a:chOff x="10304162" y="358767"/>
            <a:chExt cx="656243" cy="141105"/>
          </a:xfrm>
        </p:grpSpPr>
        <p:sp>
          <p:nvSpPr>
            <p:cNvPr id="5" name="椭圆 4"/>
            <p:cNvSpPr/>
            <p:nvPr/>
          </p:nvSpPr>
          <p:spPr>
            <a:xfrm>
              <a:off x="10304162"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6" name="椭圆 5"/>
            <p:cNvSpPr/>
            <p:nvPr/>
          </p:nvSpPr>
          <p:spPr>
            <a:xfrm>
              <a:off x="10561731"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7" name="椭圆 6"/>
            <p:cNvSpPr/>
            <p:nvPr/>
          </p:nvSpPr>
          <p:spPr>
            <a:xfrm>
              <a:off x="10819300" y="358767"/>
              <a:ext cx="141105" cy="141105"/>
            </a:xfrm>
            <a:prstGeom prst="ellipse">
              <a:avLst/>
            </a:prstGeom>
            <a:no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8" name="椭圆 7"/>
          <p:cNvSpPr/>
          <p:nvPr/>
        </p:nvSpPr>
        <p:spPr>
          <a:xfrm>
            <a:off x="580119" y="576735"/>
            <a:ext cx="1606495" cy="1606495"/>
          </a:xfrm>
          <a:prstGeom prst="ellipse">
            <a:avLst/>
          </a:prstGeom>
          <a:gradFill>
            <a:gsLst>
              <a:gs pos="100000">
                <a:srgbClr val="ADE7F2"/>
              </a:gs>
              <a:gs pos="0">
                <a:srgbClr val="4BCAE3"/>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nvGrpSpPr>
          <p:cNvPr id="13" name="组合 12"/>
          <p:cNvGrpSpPr/>
          <p:nvPr/>
        </p:nvGrpSpPr>
        <p:grpSpPr>
          <a:xfrm>
            <a:off x="2186613" y="641355"/>
            <a:ext cx="5464200" cy="1383700"/>
            <a:chOff x="3195238" y="2214230"/>
            <a:chExt cx="2732234" cy="691884"/>
          </a:xfrm>
        </p:grpSpPr>
        <p:sp>
          <p:nvSpPr>
            <p:cNvPr id="11" name="文本框 10"/>
            <p:cNvSpPr txBox="1"/>
            <p:nvPr/>
          </p:nvSpPr>
          <p:spPr>
            <a:xfrm>
              <a:off x="3195238" y="2214230"/>
              <a:ext cx="2329455" cy="538189"/>
            </a:xfrm>
            <a:prstGeom prst="rect">
              <a:avLst/>
            </a:prstGeom>
            <a:noFill/>
          </p:spPr>
          <p:txBody>
            <a:bodyPr wrap="square" rtlCol="0">
              <a:spAutoFit/>
            </a:bodyPr>
            <a:lstStyle/>
            <a:p>
              <a:r>
                <a:rPr lang="zh-CN" altLang="en-US" sz="6400" dirty="0">
                  <a:solidFill>
                    <a:srgbClr val="0C112A"/>
                  </a:solidFill>
                  <a:latin typeface="阿里巴巴普惠体 B" panose="00020600040101010101" charset="-122"/>
                  <a:ea typeface="阿里巴巴普惠体 B" panose="00020600040101010101" charset="-122"/>
                  <a:cs typeface="OPPOSans M" panose="00020600040101010101" pitchFamily="18" charset="-122"/>
                </a:rPr>
                <a:t>活动方案</a:t>
              </a:r>
            </a:p>
          </p:txBody>
        </p:sp>
        <p:sp>
          <p:nvSpPr>
            <p:cNvPr id="12" name="文本框 11"/>
            <p:cNvSpPr txBox="1"/>
            <p:nvPr/>
          </p:nvSpPr>
          <p:spPr>
            <a:xfrm>
              <a:off x="3236515" y="2645116"/>
              <a:ext cx="2690957" cy="260998"/>
            </a:xfrm>
            <a:prstGeom prst="rect">
              <a:avLst/>
            </a:prstGeom>
            <a:noFill/>
          </p:spPr>
          <p:txBody>
            <a:bodyPr wrap="square" rtlCol="0">
              <a:spAutoFit/>
            </a:bodyPr>
            <a:lstStyle/>
            <a:p>
              <a:r>
                <a:rPr lang="en-US" altLang="zh-CN" sz="2800" dirty="0" err="1">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Programme</a:t>
              </a:r>
              <a:r>
                <a:rPr lang="en-US" altLang="zh-CN" sz="2800" dirty="0">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 Of Activities</a:t>
              </a:r>
            </a:p>
          </p:txBody>
        </p:sp>
      </p:grpSp>
      <p:grpSp>
        <p:nvGrpSpPr>
          <p:cNvPr id="15" name="组合 14"/>
          <p:cNvGrpSpPr/>
          <p:nvPr/>
        </p:nvGrpSpPr>
        <p:grpSpPr>
          <a:xfrm>
            <a:off x="858698" y="12833850"/>
            <a:ext cx="797309" cy="282196"/>
            <a:chOff x="10304162" y="358767"/>
            <a:chExt cx="398674" cy="141105"/>
          </a:xfrm>
          <a:solidFill>
            <a:srgbClr val="0C112A"/>
          </a:solidFill>
        </p:grpSpPr>
        <p:sp>
          <p:nvSpPr>
            <p:cNvPr id="16" name="椭圆 15"/>
            <p:cNvSpPr/>
            <p:nvPr/>
          </p:nvSpPr>
          <p:spPr>
            <a:xfrm>
              <a:off x="10304162"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17" name="椭圆 16"/>
            <p:cNvSpPr/>
            <p:nvPr/>
          </p:nvSpPr>
          <p:spPr>
            <a:xfrm>
              <a:off x="10561731" y="358767"/>
              <a:ext cx="141105" cy="141105"/>
            </a:xfrm>
            <a:prstGeom prst="ellipse">
              <a:avLst/>
            </a:prstGeom>
            <a:grpFill/>
            <a:ln>
              <a:solidFill>
                <a:srgbClr val="0C11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grpSp>
        <p:nvGrpSpPr>
          <p:cNvPr id="18" name="组合 17"/>
          <p:cNvGrpSpPr/>
          <p:nvPr/>
        </p:nvGrpSpPr>
        <p:grpSpPr>
          <a:xfrm>
            <a:off x="1071885" y="1068500"/>
            <a:ext cx="622961" cy="622961"/>
            <a:chOff x="8796210" y="2218679"/>
            <a:chExt cx="345404" cy="345407"/>
          </a:xfrm>
        </p:grpSpPr>
        <p:sp>
          <p:nvSpPr>
            <p:cNvPr id="19" name="任意多边形: 形状 18"/>
            <p:cNvSpPr/>
            <p:nvPr/>
          </p:nvSpPr>
          <p:spPr>
            <a:xfrm>
              <a:off x="8796210" y="2218679"/>
              <a:ext cx="283410" cy="283410"/>
            </a:xfrm>
            <a:custGeom>
              <a:avLst/>
              <a:gdLst>
                <a:gd name="connsiteX0" fmla="*/ 256840 w 283410"/>
                <a:gd name="connsiteY0" fmla="*/ 0 h 283410"/>
                <a:gd name="connsiteX1" fmla="*/ 26570 w 283410"/>
                <a:gd name="connsiteY1" fmla="*/ 0 h 283410"/>
                <a:gd name="connsiteX2" fmla="*/ 0 w 283410"/>
                <a:gd name="connsiteY2" fmla="*/ 26570 h 283410"/>
                <a:gd name="connsiteX3" fmla="*/ 0 w 283410"/>
                <a:gd name="connsiteY3" fmla="*/ 256840 h 283410"/>
                <a:gd name="connsiteX4" fmla="*/ 26570 w 283410"/>
                <a:gd name="connsiteY4" fmla="*/ 283410 h 283410"/>
                <a:gd name="connsiteX5" fmla="*/ 256840 w 283410"/>
                <a:gd name="connsiteY5" fmla="*/ 283410 h 283410"/>
                <a:gd name="connsiteX6" fmla="*/ 283410 w 283410"/>
                <a:gd name="connsiteY6" fmla="*/ 256840 h 283410"/>
                <a:gd name="connsiteX7" fmla="*/ 283410 w 283410"/>
                <a:gd name="connsiteY7" fmla="*/ 26570 h 283410"/>
                <a:gd name="connsiteX8" fmla="*/ 256840 w 283410"/>
                <a:gd name="connsiteY8" fmla="*/ 0 h 28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410" h="283410">
                  <a:moveTo>
                    <a:pt x="256840" y="0"/>
                  </a:moveTo>
                  <a:lnTo>
                    <a:pt x="26570" y="0"/>
                  </a:lnTo>
                  <a:cubicBezTo>
                    <a:pt x="11896" y="0"/>
                    <a:pt x="0" y="11896"/>
                    <a:pt x="0" y="26570"/>
                  </a:cubicBezTo>
                  <a:lnTo>
                    <a:pt x="0" y="256840"/>
                  </a:lnTo>
                  <a:cubicBezTo>
                    <a:pt x="0" y="271515"/>
                    <a:pt x="11896" y="283410"/>
                    <a:pt x="26570" y="283410"/>
                  </a:cubicBezTo>
                  <a:lnTo>
                    <a:pt x="256840" y="283410"/>
                  </a:lnTo>
                  <a:cubicBezTo>
                    <a:pt x="271515" y="283410"/>
                    <a:pt x="283410" y="271515"/>
                    <a:pt x="283410" y="256840"/>
                  </a:cubicBezTo>
                  <a:lnTo>
                    <a:pt x="283410" y="26570"/>
                  </a:lnTo>
                  <a:cubicBezTo>
                    <a:pt x="283410" y="11896"/>
                    <a:pt x="271515" y="0"/>
                    <a:pt x="256840" y="0"/>
                  </a:cubicBezTo>
                  <a:close/>
                </a:path>
              </a:pathLst>
            </a:custGeom>
            <a:noFill/>
            <a:ln w="17463" cap="flat">
              <a:solidFill>
                <a:srgbClr val="0C112A"/>
              </a:solidFill>
              <a:prstDash val="solid"/>
              <a:round/>
            </a:ln>
          </p:spPr>
          <p:txBody>
            <a:bodyPr rtlCol="0" anchor="ctr"/>
            <a:lstStyle/>
            <a:p>
              <a:endParaRPr lang="zh-CN" altLang="en-US" sz="3600"/>
            </a:p>
          </p:txBody>
        </p:sp>
        <p:sp>
          <p:nvSpPr>
            <p:cNvPr id="20" name="任意多边形: 形状 19"/>
            <p:cNvSpPr/>
            <p:nvPr/>
          </p:nvSpPr>
          <p:spPr>
            <a:xfrm>
              <a:off x="8867093" y="2289550"/>
              <a:ext cx="274521" cy="274536"/>
            </a:xfrm>
            <a:custGeom>
              <a:avLst/>
              <a:gdLst>
                <a:gd name="connsiteX0" fmla="*/ 274522 w 274521"/>
                <a:gd name="connsiteY0" fmla="*/ 0 h 274536"/>
                <a:gd name="connsiteX1" fmla="*/ 274522 w 274521"/>
                <a:gd name="connsiteY1" fmla="*/ 256823 h 274536"/>
                <a:gd name="connsiteX2" fmla="*/ 256808 w 274521"/>
                <a:gd name="connsiteY2" fmla="*/ 274537 h 274536"/>
                <a:gd name="connsiteX3" fmla="*/ 0 w 274521"/>
                <a:gd name="connsiteY3" fmla="*/ 274537 h 274536"/>
              </a:gdLst>
              <a:ahLst/>
              <a:cxnLst>
                <a:cxn ang="0">
                  <a:pos x="connsiteX0" y="connsiteY0"/>
                </a:cxn>
                <a:cxn ang="0">
                  <a:pos x="connsiteX1" y="connsiteY1"/>
                </a:cxn>
                <a:cxn ang="0">
                  <a:pos x="connsiteX2" y="connsiteY2"/>
                </a:cxn>
                <a:cxn ang="0">
                  <a:pos x="connsiteX3" y="connsiteY3"/>
                </a:cxn>
              </a:cxnLst>
              <a:rect l="l" t="t" r="r" b="b"/>
              <a:pathLst>
                <a:path w="274521" h="274536">
                  <a:moveTo>
                    <a:pt x="274522" y="0"/>
                  </a:moveTo>
                  <a:lnTo>
                    <a:pt x="274522" y="256823"/>
                  </a:lnTo>
                  <a:cubicBezTo>
                    <a:pt x="274522" y="266606"/>
                    <a:pt x="266591" y="274537"/>
                    <a:pt x="256808" y="274537"/>
                  </a:cubicBezTo>
                  <a:lnTo>
                    <a:pt x="0" y="274537"/>
                  </a:lnTo>
                </a:path>
              </a:pathLst>
            </a:custGeom>
            <a:noFill/>
            <a:ln w="17463" cap="rnd">
              <a:solidFill>
                <a:srgbClr val="0C112A"/>
              </a:solidFill>
              <a:prstDash val="solid"/>
              <a:round/>
            </a:ln>
          </p:spPr>
          <p:txBody>
            <a:bodyPr rtlCol="0" anchor="ctr"/>
            <a:lstStyle/>
            <a:p>
              <a:endParaRPr lang="zh-CN" altLang="en-US" sz="3600"/>
            </a:p>
          </p:txBody>
        </p:sp>
        <p:sp>
          <p:nvSpPr>
            <p:cNvPr id="21" name="任意多边形: 形状 20"/>
            <p:cNvSpPr/>
            <p:nvPr/>
          </p:nvSpPr>
          <p:spPr>
            <a:xfrm>
              <a:off x="8867063" y="2313615"/>
              <a:ext cx="141705" cy="91149"/>
            </a:xfrm>
            <a:custGeom>
              <a:avLst/>
              <a:gdLst>
                <a:gd name="connsiteX0" fmla="*/ 0 w 141705"/>
                <a:gd name="connsiteY0" fmla="*/ 42216 h 91149"/>
                <a:gd name="connsiteX1" fmla="*/ 53137 w 141705"/>
                <a:gd name="connsiteY1" fmla="*/ 91149 h 91149"/>
                <a:gd name="connsiteX2" fmla="*/ 141705 w 141705"/>
                <a:gd name="connsiteY2" fmla="*/ 0 h 91149"/>
              </a:gdLst>
              <a:ahLst/>
              <a:cxnLst>
                <a:cxn ang="0">
                  <a:pos x="connsiteX0" y="connsiteY0"/>
                </a:cxn>
                <a:cxn ang="0">
                  <a:pos x="connsiteX1" y="connsiteY1"/>
                </a:cxn>
                <a:cxn ang="0">
                  <a:pos x="connsiteX2" y="connsiteY2"/>
                </a:cxn>
              </a:cxnLst>
              <a:rect l="l" t="t" r="r" b="b"/>
              <a:pathLst>
                <a:path w="141705" h="91149">
                  <a:moveTo>
                    <a:pt x="0" y="42216"/>
                  </a:moveTo>
                  <a:lnTo>
                    <a:pt x="53137" y="91149"/>
                  </a:lnTo>
                  <a:lnTo>
                    <a:pt x="141705" y="0"/>
                  </a:lnTo>
                </a:path>
              </a:pathLst>
            </a:custGeom>
            <a:noFill/>
            <a:ln w="17463" cap="rnd">
              <a:solidFill>
                <a:srgbClr val="0C112A"/>
              </a:solidFill>
              <a:prstDash val="solid"/>
              <a:round/>
            </a:ln>
          </p:spPr>
          <p:txBody>
            <a:bodyPr rtlCol="0" anchor="ctr"/>
            <a:lstStyle/>
            <a:p>
              <a:endParaRPr lang="zh-CN" altLang="en-US" sz="3600"/>
            </a:p>
          </p:txBody>
        </p:sp>
      </p:grpSp>
      <p:sp>
        <p:nvSpPr>
          <p:cNvPr id="22" name="Freeform 6"/>
          <p:cNvSpPr/>
          <p:nvPr/>
        </p:nvSpPr>
        <p:spPr bwMode="auto">
          <a:xfrm>
            <a:off x="2426373" y="2114371"/>
            <a:ext cx="3837139" cy="6870524"/>
          </a:xfrm>
          <a:custGeom>
            <a:avLst/>
            <a:gdLst>
              <a:gd name="T0" fmla="*/ 0 w 544"/>
              <a:gd name="T1" fmla="*/ 971 h 971"/>
              <a:gd name="T2" fmla="*/ 56 w 544"/>
              <a:gd name="T3" fmla="*/ 803 h 971"/>
              <a:gd name="T4" fmla="*/ 62 w 544"/>
              <a:gd name="T5" fmla="*/ 770 h 971"/>
              <a:gd name="T6" fmla="*/ 52 w 544"/>
              <a:gd name="T7" fmla="*/ 745 h 971"/>
              <a:gd name="T8" fmla="*/ 29 w 544"/>
              <a:gd name="T9" fmla="*/ 693 h 971"/>
              <a:gd name="T10" fmla="*/ 21 w 544"/>
              <a:gd name="T11" fmla="*/ 640 h 971"/>
              <a:gd name="T12" fmla="*/ 18 w 544"/>
              <a:gd name="T13" fmla="*/ 612 h 971"/>
              <a:gd name="T14" fmla="*/ 17 w 544"/>
              <a:gd name="T15" fmla="*/ 560 h 971"/>
              <a:gd name="T16" fmla="*/ 16 w 544"/>
              <a:gd name="T17" fmla="*/ 553 h 971"/>
              <a:gd name="T18" fmla="*/ 12 w 544"/>
              <a:gd name="T19" fmla="*/ 504 h 971"/>
              <a:gd name="T20" fmla="*/ 11 w 544"/>
              <a:gd name="T21" fmla="*/ 494 h 971"/>
              <a:gd name="T22" fmla="*/ 9 w 544"/>
              <a:gd name="T23" fmla="*/ 487 h 971"/>
              <a:gd name="T24" fmla="*/ 14 w 544"/>
              <a:gd name="T25" fmla="*/ 453 h 971"/>
              <a:gd name="T26" fmla="*/ 21 w 544"/>
              <a:gd name="T27" fmla="*/ 428 h 971"/>
              <a:gd name="T28" fmla="*/ 50 w 544"/>
              <a:gd name="T29" fmla="*/ 395 h 971"/>
              <a:gd name="T30" fmla="*/ 126 w 544"/>
              <a:gd name="T31" fmla="*/ 363 h 971"/>
              <a:gd name="T32" fmla="*/ 186 w 544"/>
              <a:gd name="T33" fmla="*/ 311 h 971"/>
              <a:gd name="T34" fmla="*/ 201 w 544"/>
              <a:gd name="T35" fmla="*/ 296 h 971"/>
              <a:gd name="T36" fmla="*/ 205 w 544"/>
              <a:gd name="T37" fmla="*/ 298 h 971"/>
              <a:gd name="T38" fmla="*/ 200 w 544"/>
              <a:gd name="T39" fmla="*/ 275 h 971"/>
              <a:gd name="T40" fmla="*/ 188 w 544"/>
              <a:gd name="T41" fmla="*/ 235 h 971"/>
              <a:gd name="T42" fmla="*/ 180 w 544"/>
              <a:gd name="T43" fmla="*/ 223 h 971"/>
              <a:gd name="T44" fmla="*/ 176 w 544"/>
              <a:gd name="T45" fmla="*/ 218 h 971"/>
              <a:gd name="T46" fmla="*/ 162 w 544"/>
              <a:gd name="T47" fmla="*/ 159 h 971"/>
              <a:gd name="T48" fmla="*/ 164 w 544"/>
              <a:gd name="T49" fmla="*/ 154 h 971"/>
              <a:gd name="T50" fmla="*/ 169 w 544"/>
              <a:gd name="T51" fmla="*/ 138 h 971"/>
              <a:gd name="T52" fmla="*/ 170 w 544"/>
              <a:gd name="T53" fmla="*/ 64 h 971"/>
              <a:gd name="T54" fmla="*/ 192 w 544"/>
              <a:gd name="T55" fmla="*/ 34 h 971"/>
              <a:gd name="T56" fmla="*/ 223 w 544"/>
              <a:gd name="T57" fmla="*/ 9 h 971"/>
              <a:gd name="T58" fmla="*/ 227 w 544"/>
              <a:gd name="T59" fmla="*/ 7 h 971"/>
              <a:gd name="T60" fmla="*/ 273 w 544"/>
              <a:gd name="T61" fmla="*/ 0 h 971"/>
              <a:gd name="T62" fmla="*/ 293 w 544"/>
              <a:gd name="T63" fmla="*/ 3 h 971"/>
              <a:gd name="T64" fmla="*/ 316 w 544"/>
              <a:gd name="T65" fmla="*/ 9 h 971"/>
              <a:gd name="T66" fmla="*/ 346 w 544"/>
              <a:gd name="T67" fmla="*/ 24 h 971"/>
              <a:gd name="T68" fmla="*/ 367 w 544"/>
              <a:gd name="T69" fmla="*/ 53 h 971"/>
              <a:gd name="T70" fmla="*/ 370 w 544"/>
              <a:gd name="T71" fmla="*/ 72 h 971"/>
              <a:gd name="T72" fmla="*/ 372 w 544"/>
              <a:gd name="T73" fmla="*/ 84 h 971"/>
              <a:gd name="T74" fmla="*/ 379 w 544"/>
              <a:gd name="T75" fmla="*/ 118 h 971"/>
              <a:gd name="T76" fmla="*/ 367 w 544"/>
              <a:gd name="T77" fmla="*/ 168 h 971"/>
              <a:gd name="T78" fmla="*/ 374 w 544"/>
              <a:gd name="T79" fmla="*/ 190 h 971"/>
              <a:gd name="T80" fmla="*/ 359 w 544"/>
              <a:gd name="T81" fmla="*/ 214 h 971"/>
              <a:gd name="T82" fmla="*/ 356 w 544"/>
              <a:gd name="T83" fmla="*/ 223 h 971"/>
              <a:gd name="T84" fmla="*/ 348 w 544"/>
              <a:gd name="T85" fmla="*/ 236 h 971"/>
              <a:gd name="T86" fmla="*/ 344 w 544"/>
              <a:gd name="T87" fmla="*/ 243 h 971"/>
              <a:gd name="T88" fmla="*/ 330 w 544"/>
              <a:gd name="T89" fmla="*/ 282 h 971"/>
              <a:gd name="T90" fmla="*/ 333 w 544"/>
              <a:gd name="T91" fmla="*/ 299 h 971"/>
              <a:gd name="T92" fmla="*/ 354 w 544"/>
              <a:gd name="T93" fmla="*/ 323 h 971"/>
              <a:gd name="T94" fmla="*/ 382 w 544"/>
              <a:gd name="T95" fmla="*/ 341 h 971"/>
              <a:gd name="T96" fmla="*/ 397 w 544"/>
              <a:gd name="T97" fmla="*/ 348 h 971"/>
              <a:gd name="T98" fmla="*/ 477 w 544"/>
              <a:gd name="T99" fmla="*/ 375 h 971"/>
              <a:gd name="T100" fmla="*/ 514 w 544"/>
              <a:gd name="T101" fmla="*/ 409 h 971"/>
              <a:gd name="T102" fmla="*/ 532 w 544"/>
              <a:gd name="T103" fmla="*/ 460 h 971"/>
              <a:gd name="T104" fmla="*/ 536 w 544"/>
              <a:gd name="T105" fmla="*/ 589 h 971"/>
              <a:gd name="T106" fmla="*/ 514 w 544"/>
              <a:gd name="T107" fmla="*/ 721 h 971"/>
              <a:gd name="T108" fmla="*/ 491 w 544"/>
              <a:gd name="T109" fmla="*/ 780 h 971"/>
              <a:gd name="T110" fmla="*/ 480 w 544"/>
              <a:gd name="T111" fmla="*/ 810 h 971"/>
              <a:gd name="T112" fmla="*/ 480 w 544"/>
              <a:gd name="T113" fmla="*/ 815 h 971"/>
              <a:gd name="T114" fmla="*/ 499 w 544"/>
              <a:gd name="T115" fmla="*/ 886 h 971"/>
              <a:gd name="T116" fmla="*/ 523 w 544"/>
              <a:gd name="T117" fmla="*/ 971 h 971"/>
              <a:gd name="T118" fmla="*/ 0 w 544"/>
              <a:gd name="T119" fmla="*/ 971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44" h="971">
                <a:moveTo>
                  <a:pt x="0" y="971"/>
                </a:moveTo>
                <a:cubicBezTo>
                  <a:pt x="19" y="915"/>
                  <a:pt x="37" y="859"/>
                  <a:pt x="56" y="803"/>
                </a:cubicBezTo>
                <a:cubicBezTo>
                  <a:pt x="59" y="792"/>
                  <a:pt x="60" y="781"/>
                  <a:pt x="62" y="770"/>
                </a:cubicBezTo>
                <a:cubicBezTo>
                  <a:pt x="65" y="757"/>
                  <a:pt x="58" y="752"/>
                  <a:pt x="52" y="745"/>
                </a:cubicBezTo>
                <a:cubicBezTo>
                  <a:pt x="38" y="730"/>
                  <a:pt x="29" y="715"/>
                  <a:pt x="29" y="693"/>
                </a:cubicBezTo>
                <a:cubicBezTo>
                  <a:pt x="30" y="675"/>
                  <a:pt x="24" y="658"/>
                  <a:pt x="21" y="640"/>
                </a:cubicBezTo>
                <a:cubicBezTo>
                  <a:pt x="20" y="631"/>
                  <a:pt x="19" y="621"/>
                  <a:pt x="18" y="612"/>
                </a:cubicBezTo>
                <a:cubicBezTo>
                  <a:pt x="18" y="595"/>
                  <a:pt x="18" y="577"/>
                  <a:pt x="17" y="560"/>
                </a:cubicBezTo>
                <a:cubicBezTo>
                  <a:pt x="17" y="558"/>
                  <a:pt x="17" y="555"/>
                  <a:pt x="16" y="553"/>
                </a:cubicBezTo>
                <a:cubicBezTo>
                  <a:pt x="7" y="537"/>
                  <a:pt x="9" y="521"/>
                  <a:pt x="12" y="504"/>
                </a:cubicBezTo>
                <a:cubicBezTo>
                  <a:pt x="12" y="501"/>
                  <a:pt x="11" y="497"/>
                  <a:pt x="11" y="494"/>
                </a:cubicBezTo>
                <a:cubicBezTo>
                  <a:pt x="10" y="492"/>
                  <a:pt x="9" y="489"/>
                  <a:pt x="9" y="487"/>
                </a:cubicBezTo>
                <a:cubicBezTo>
                  <a:pt x="11" y="476"/>
                  <a:pt x="12" y="464"/>
                  <a:pt x="14" y="453"/>
                </a:cubicBezTo>
                <a:cubicBezTo>
                  <a:pt x="16" y="445"/>
                  <a:pt x="19" y="436"/>
                  <a:pt x="21" y="428"/>
                </a:cubicBezTo>
                <a:cubicBezTo>
                  <a:pt x="23" y="410"/>
                  <a:pt x="36" y="401"/>
                  <a:pt x="50" y="395"/>
                </a:cubicBezTo>
                <a:cubicBezTo>
                  <a:pt x="75" y="383"/>
                  <a:pt x="100" y="372"/>
                  <a:pt x="126" y="363"/>
                </a:cubicBezTo>
                <a:cubicBezTo>
                  <a:pt x="153" y="353"/>
                  <a:pt x="170" y="333"/>
                  <a:pt x="186" y="311"/>
                </a:cubicBezTo>
                <a:cubicBezTo>
                  <a:pt x="190" y="305"/>
                  <a:pt x="196" y="301"/>
                  <a:pt x="201" y="296"/>
                </a:cubicBezTo>
                <a:cubicBezTo>
                  <a:pt x="203" y="297"/>
                  <a:pt x="204" y="297"/>
                  <a:pt x="205" y="298"/>
                </a:cubicBezTo>
                <a:cubicBezTo>
                  <a:pt x="204" y="290"/>
                  <a:pt x="202" y="282"/>
                  <a:pt x="200" y="275"/>
                </a:cubicBezTo>
                <a:cubicBezTo>
                  <a:pt x="196" y="262"/>
                  <a:pt x="192" y="248"/>
                  <a:pt x="188" y="235"/>
                </a:cubicBezTo>
                <a:cubicBezTo>
                  <a:pt x="187" y="230"/>
                  <a:pt x="187" y="224"/>
                  <a:pt x="180" y="223"/>
                </a:cubicBezTo>
                <a:cubicBezTo>
                  <a:pt x="178" y="222"/>
                  <a:pt x="177" y="220"/>
                  <a:pt x="176" y="218"/>
                </a:cubicBezTo>
                <a:cubicBezTo>
                  <a:pt x="171" y="198"/>
                  <a:pt x="167" y="179"/>
                  <a:pt x="162" y="159"/>
                </a:cubicBezTo>
                <a:cubicBezTo>
                  <a:pt x="162" y="157"/>
                  <a:pt x="163" y="154"/>
                  <a:pt x="164" y="154"/>
                </a:cubicBezTo>
                <a:cubicBezTo>
                  <a:pt x="177" y="152"/>
                  <a:pt x="170" y="143"/>
                  <a:pt x="169" y="138"/>
                </a:cubicBezTo>
                <a:cubicBezTo>
                  <a:pt x="162" y="113"/>
                  <a:pt x="162" y="88"/>
                  <a:pt x="170" y="64"/>
                </a:cubicBezTo>
                <a:cubicBezTo>
                  <a:pt x="174" y="53"/>
                  <a:pt x="184" y="43"/>
                  <a:pt x="192" y="34"/>
                </a:cubicBezTo>
                <a:cubicBezTo>
                  <a:pt x="201" y="24"/>
                  <a:pt x="212" y="17"/>
                  <a:pt x="223" y="9"/>
                </a:cubicBezTo>
                <a:cubicBezTo>
                  <a:pt x="224" y="8"/>
                  <a:pt x="226" y="7"/>
                  <a:pt x="227" y="7"/>
                </a:cubicBezTo>
                <a:cubicBezTo>
                  <a:pt x="242" y="4"/>
                  <a:pt x="257" y="2"/>
                  <a:pt x="273" y="0"/>
                </a:cubicBezTo>
                <a:cubicBezTo>
                  <a:pt x="279" y="0"/>
                  <a:pt x="287" y="2"/>
                  <a:pt x="293" y="3"/>
                </a:cubicBezTo>
                <a:cubicBezTo>
                  <a:pt x="301" y="5"/>
                  <a:pt x="308" y="8"/>
                  <a:pt x="316" y="9"/>
                </a:cubicBezTo>
                <a:cubicBezTo>
                  <a:pt x="328" y="10"/>
                  <a:pt x="338" y="14"/>
                  <a:pt x="346" y="24"/>
                </a:cubicBezTo>
                <a:cubicBezTo>
                  <a:pt x="353" y="33"/>
                  <a:pt x="361" y="43"/>
                  <a:pt x="367" y="53"/>
                </a:cubicBezTo>
                <a:cubicBezTo>
                  <a:pt x="370" y="58"/>
                  <a:pt x="369" y="66"/>
                  <a:pt x="370" y="72"/>
                </a:cubicBezTo>
                <a:cubicBezTo>
                  <a:pt x="370" y="77"/>
                  <a:pt x="370" y="82"/>
                  <a:pt x="372" y="84"/>
                </a:cubicBezTo>
                <a:cubicBezTo>
                  <a:pt x="383" y="94"/>
                  <a:pt x="382" y="106"/>
                  <a:pt x="379" y="118"/>
                </a:cubicBezTo>
                <a:cubicBezTo>
                  <a:pt x="376" y="135"/>
                  <a:pt x="371" y="151"/>
                  <a:pt x="367" y="168"/>
                </a:cubicBezTo>
                <a:cubicBezTo>
                  <a:pt x="378" y="170"/>
                  <a:pt x="381" y="178"/>
                  <a:pt x="374" y="190"/>
                </a:cubicBezTo>
                <a:cubicBezTo>
                  <a:pt x="369" y="198"/>
                  <a:pt x="364" y="206"/>
                  <a:pt x="359" y="214"/>
                </a:cubicBezTo>
                <a:cubicBezTo>
                  <a:pt x="357" y="217"/>
                  <a:pt x="357" y="220"/>
                  <a:pt x="356" y="223"/>
                </a:cubicBezTo>
                <a:cubicBezTo>
                  <a:pt x="353" y="227"/>
                  <a:pt x="351" y="231"/>
                  <a:pt x="348" y="236"/>
                </a:cubicBezTo>
                <a:cubicBezTo>
                  <a:pt x="347" y="238"/>
                  <a:pt x="345" y="241"/>
                  <a:pt x="344" y="243"/>
                </a:cubicBezTo>
                <a:cubicBezTo>
                  <a:pt x="339" y="256"/>
                  <a:pt x="335" y="269"/>
                  <a:pt x="330" y="282"/>
                </a:cubicBezTo>
                <a:cubicBezTo>
                  <a:pt x="327" y="289"/>
                  <a:pt x="328" y="294"/>
                  <a:pt x="333" y="299"/>
                </a:cubicBezTo>
                <a:cubicBezTo>
                  <a:pt x="340" y="307"/>
                  <a:pt x="347" y="315"/>
                  <a:pt x="354" y="323"/>
                </a:cubicBezTo>
                <a:cubicBezTo>
                  <a:pt x="361" y="332"/>
                  <a:pt x="369" y="340"/>
                  <a:pt x="382" y="341"/>
                </a:cubicBezTo>
                <a:cubicBezTo>
                  <a:pt x="387" y="341"/>
                  <a:pt x="392" y="346"/>
                  <a:pt x="397" y="348"/>
                </a:cubicBezTo>
                <a:cubicBezTo>
                  <a:pt x="424" y="358"/>
                  <a:pt x="450" y="366"/>
                  <a:pt x="477" y="375"/>
                </a:cubicBezTo>
                <a:cubicBezTo>
                  <a:pt x="494" y="381"/>
                  <a:pt x="508" y="390"/>
                  <a:pt x="514" y="409"/>
                </a:cubicBezTo>
                <a:cubicBezTo>
                  <a:pt x="519" y="426"/>
                  <a:pt x="530" y="442"/>
                  <a:pt x="532" y="460"/>
                </a:cubicBezTo>
                <a:cubicBezTo>
                  <a:pt x="538" y="503"/>
                  <a:pt x="544" y="546"/>
                  <a:pt x="536" y="589"/>
                </a:cubicBezTo>
                <a:cubicBezTo>
                  <a:pt x="529" y="633"/>
                  <a:pt x="522" y="677"/>
                  <a:pt x="514" y="721"/>
                </a:cubicBezTo>
                <a:cubicBezTo>
                  <a:pt x="510" y="742"/>
                  <a:pt x="504" y="762"/>
                  <a:pt x="491" y="780"/>
                </a:cubicBezTo>
                <a:cubicBezTo>
                  <a:pt x="485" y="789"/>
                  <a:pt x="483" y="800"/>
                  <a:pt x="480" y="810"/>
                </a:cubicBezTo>
                <a:cubicBezTo>
                  <a:pt x="479" y="811"/>
                  <a:pt x="480" y="813"/>
                  <a:pt x="480" y="815"/>
                </a:cubicBezTo>
                <a:cubicBezTo>
                  <a:pt x="486" y="839"/>
                  <a:pt x="493" y="862"/>
                  <a:pt x="499" y="886"/>
                </a:cubicBezTo>
                <a:cubicBezTo>
                  <a:pt x="505" y="915"/>
                  <a:pt x="510" y="944"/>
                  <a:pt x="523" y="971"/>
                </a:cubicBezTo>
                <a:cubicBezTo>
                  <a:pt x="348" y="971"/>
                  <a:pt x="174" y="971"/>
                  <a:pt x="0" y="971"/>
                </a:cubicBezTo>
                <a:close/>
              </a:path>
            </a:pathLst>
          </a:custGeom>
          <a:solidFill>
            <a:schemeClr val="bg1">
              <a:lumMod val="85000"/>
            </a:schemeClr>
          </a:solidFill>
          <a:ln>
            <a:noFill/>
          </a:ln>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3" name="Freeform 8"/>
          <p:cNvSpPr/>
          <p:nvPr/>
        </p:nvSpPr>
        <p:spPr bwMode="auto">
          <a:xfrm>
            <a:off x="7678207" y="2337456"/>
            <a:ext cx="3796273" cy="6607153"/>
          </a:xfrm>
          <a:custGeom>
            <a:avLst/>
            <a:gdLst>
              <a:gd name="T0" fmla="*/ 60 w 538"/>
              <a:gd name="T1" fmla="*/ 934 h 934"/>
              <a:gd name="T2" fmla="*/ 94 w 538"/>
              <a:gd name="T3" fmla="*/ 813 h 934"/>
              <a:gd name="T4" fmla="*/ 76 w 538"/>
              <a:gd name="T5" fmla="*/ 815 h 934"/>
              <a:gd name="T6" fmla="*/ 63 w 538"/>
              <a:gd name="T7" fmla="*/ 811 h 934"/>
              <a:gd name="T8" fmla="*/ 62 w 538"/>
              <a:gd name="T9" fmla="*/ 788 h 934"/>
              <a:gd name="T10" fmla="*/ 77 w 538"/>
              <a:gd name="T11" fmla="*/ 753 h 934"/>
              <a:gd name="T12" fmla="*/ 62 w 538"/>
              <a:gd name="T13" fmla="*/ 753 h 934"/>
              <a:gd name="T14" fmla="*/ 23 w 538"/>
              <a:gd name="T15" fmla="*/ 731 h 934"/>
              <a:gd name="T16" fmla="*/ 6 w 538"/>
              <a:gd name="T17" fmla="*/ 678 h 934"/>
              <a:gd name="T18" fmla="*/ 1 w 538"/>
              <a:gd name="T19" fmla="*/ 648 h 934"/>
              <a:gd name="T20" fmla="*/ 1 w 538"/>
              <a:gd name="T21" fmla="*/ 636 h 934"/>
              <a:gd name="T22" fmla="*/ 20 w 538"/>
              <a:gd name="T23" fmla="*/ 520 h 934"/>
              <a:gd name="T24" fmla="*/ 36 w 538"/>
              <a:gd name="T25" fmla="*/ 429 h 934"/>
              <a:gd name="T26" fmla="*/ 50 w 538"/>
              <a:gd name="T27" fmla="*/ 389 h 934"/>
              <a:gd name="T28" fmla="*/ 84 w 538"/>
              <a:gd name="T29" fmla="*/ 366 h 934"/>
              <a:gd name="T30" fmla="*/ 85 w 538"/>
              <a:gd name="T31" fmla="*/ 366 h 934"/>
              <a:gd name="T32" fmla="*/ 108 w 538"/>
              <a:gd name="T33" fmla="*/ 345 h 934"/>
              <a:gd name="T34" fmla="*/ 119 w 538"/>
              <a:gd name="T35" fmla="*/ 270 h 934"/>
              <a:gd name="T36" fmla="*/ 130 w 538"/>
              <a:gd name="T37" fmla="*/ 165 h 934"/>
              <a:gd name="T38" fmla="*/ 140 w 538"/>
              <a:gd name="T39" fmla="*/ 99 h 934"/>
              <a:gd name="T40" fmla="*/ 179 w 538"/>
              <a:gd name="T41" fmla="*/ 28 h 934"/>
              <a:gd name="T42" fmla="*/ 244 w 538"/>
              <a:gd name="T43" fmla="*/ 5 h 934"/>
              <a:gd name="T44" fmla="*/ 284 w 538"/>
              <a:gd name="T45" fmla="*/ 12 h 934"/>
              <a:gd name="T46" fmla="*/ 348 w 538"/>
              <a:gd name="T47" fmla="*/ 82 h 934"/>
              <a:gd name="T48" fmla="*/ 367 w 538"/>
              <a:gd name="T49" fmla="*/ 187 h 934"/>
              <a:gd name="T50" fmla="*/ 377 w 538"/>
              <a:gd name="T51" fmla="*/ 305 h 934"/>
              <a:gd name="T52" fmla="*/ 377 w 538"/>
              <a:gd name="T53" fmla="*/ 320 h 934"/>
              <a:gd name="T54" fmla="*/ 392 w 538"/>
              <a:gd name="T55" fmla="*/ 337 h 934"/>
              <a:gd name="T56" fmla="*/ 430 w 538"/>
              <a:gd name="T57" fmla="*/ 340 h 934"/>
              <a:gd name="T58" fmla="*/ 472 w 538"/>
              <a:gd name="T59" fmla="*/ 374 h 934"/>
              <a:gd name="T60" fmla="*/ 494 w 538"/>
              <a:gd name="T61" fmla="*/ 507 h 934"/>
              <a:gd name="T62" fmla="*/ 496 w 538"/>
              <a:gd name="T63" fmla="*/ 528 h 934"/>
              <a:gd name="T64" fmla="*/ 515 w 538"/>
              <a:gd name="T65" fmla="*/ 533 h 934"/>
              <a:gd name="T66" fmla="*/ 510 w 538"/>
              <a:gd name="T67" fmla="*/ 539 h 934"/>
              <a:gd name="T68" fmla="*/ 504 w 538"/>
              <a:gd name="T69" fmla="*/ 553 h 934"/>
              <a:gd name="T70" fmla="*/ 515 w 538"/>
              <a:gd name="T71" fmla="*/ 562 h 934"/>
              <a:gd name="T72" fmla="*/ 538 w 538"/>
              <a:gd name="T73" fmla="*/ 571 h 934"/>
              <a:gd name="T74" fmla="*/ 510 w 538"/>
              <a:gd name="T75" fmla="*/ 577 h 934"/>
              <a:gd name="T76" fmla="*/ 521 w 538"/>
              <a:gd name="T77" fmla="*/ 603 h 934"/>
              <a:gd name="T78" fmla="*/ 530 w 538"/>
              <a:gd name="T79" fmla="*/ 613 h 934"/>
              <a:gd name="T80" fmla="*/ 518 w 538"/>
              <a:gd name="T81" fmla="*/ 619 h 934"/>
              <a:gd name="T82" fmla="*/ 508 w 538"/>
              <a:gd name="T83" fmla="*/ 711 h 934"/>
              <a:gd name="T84" fmla="*/ 494 w 538"/>
              <a:gd name="T85" fmla="*/ 743 h 934"/>
              <a:gd name="T86" fmla="*/ 458 w 538"/>
              <a:gd name="T87" fmla="*/ 755 h 934"/>
              <a:gd name="T88" fmla="*/ 439 w 538"/>
              <a:gd name="T89" fmla="*/ 796 h 934"/>
              <a:gd name="T90" fmla="*/ 430 w 538"/>
              <a:gd name="T91" fmla="*/ 827 h 934"/>
              <a:gd name="T92" fmla="*/ 436 w 538"/>
              <a:gd name="T93" fmla="*/ 855 h 934"/>
              <a:gd name="T94" fmla="*/ 446 w 538"/>
              <a:gd name="T95" fmla="*/ 885 h 934"/>
              <a:gd name="T96" fmla="*/ 458 w 538"/>
              <a:gd name="T97" fmla="*/ 934 h 934"/>
              <a:gd name="T98" fmla="*/ 60 w 538"/>
              <a:gd name="T99" fmla="*/ 934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8" h="934">
                <a:moveTo>
                  <a:pt x="60" y="934"/>
                </a:moveTo>
                <a:cubicBezTo>
                  <a:pt x="62" y="892"/>
                  <a:pt x="74" y="853"/>
                  <a:pt x="94" y="813"/>
                </a:cubicBezTo>
                <a:cubicBezTo>
                  <a:pt x="86" y="814"/>
                  <a:pt x="80" y="813"/>
                  <a:pt x="76" y="815"/>
                </a:cubicBezTo>
                <a:cubicBezTo>
                  <a:pt x="70" y="817"/>
                  <a:pt x="67" y="817"/>
                  <a:pt x="63" y="811"/>
                </a:cubicBezTo>
                <a:cubicBezTo>
                  <a:pt x="59" y="803"/>
                  <a:pt x="59" y="796"/>
                  <a:pt x="62" y="788"/>
                </a:cubicBezTo>
                <a:cubicBezTo>
                  <a:pt x="67" y="777"/>
                  <a:pt x="72" y="766"/>
                  <a:pt x="77" y="753"/>
                </a:cubicBezTo>
                <a:cubicBezTo>
                  <a:pt x="72" y="753"/>
                  <a:pt x="67" y="753"/>
                  <a:pt x="62" y="753"/>
                </a:cubicBezTo>
                <a:cubicBezTo>
                  <a:pt x="45" y="754"/>
                  <a:pt x="32" y="746"/>
                  <a:pt x="23" y="731"/>
                </a:cubicBezTo>
                <a:cubicBezTo>
                  <a:pt x="12" y="715"/>
                  <a:pt x="8" y="697"/>
                  <a:pt x="6" y="678"/>
                </a:cubicBezTo>
                <a:cubicBezTo>
                  <a:pt x="5" y="668"/>
                  <a:pt x="3" y="658"/>
                  <a:pt x="1" y="648"/>
                </a:cubicBezTo>
                <a:cubicBezTo>
                  <a:pt x="0" y="644"/>
                  <a:pt x="0" y="640"/>
                  <a:pt x="1" y="636"/>
                </a:cubicBezTo>
                <a:cubicBezTo>
                  <a:pt x="7" y="597"/>
                  <a:pt x="13" y="559"/>
                  <a:pt x="20" y="520"/>
                </a:cubicBezTo>
                <a:cubicBezTo>
                  <a:pt x="25" y="490"/>
                  <a:pt x="29" y="459"/>
                  <a:pt x="36" y="429"/>
                </a:cubicBezTo>
                <a:cubicBezTo>
                  <a:pt x="38" y="415"/>
                  <a:pt x="42" y="400"/>
                  <a:pt x="50" y="389"/>
                </a:cubicBezTo>
                <a:cubicBezTo>
                  <a:pt x="57" y="377"/>
                  <a:pt x="70" y="369"/>
                  <a:pt x="84" y="366"/>
                </a:cubicBezTo>
                <a:cubicBezTo>
                  <a:pt x="84" y="366"/>
                  <a:pt x="85" y="366"/>
                  <a:pt x="85" y="366"/>
                </a:cubicBezTo>
                <a:cubicBezTo>
                  <a:pt x="105" y="364"/>
                  <a:pt x="105" y="364"/>
                  <a:pt x="108" y="345"/>
                </a:cubicBezTo>
                <a:cubicBezTo>
                  <a:pt x="113" y="320"/>
                  <a:pt x="117" y="295"/>
                  <a:pt x="119" y="270"/>
                </a:cubicBezTo>
                <a:cubicBezTo>
                  <a:pt x="124" y="235"/>
                  <a:pt x="126" y="200"/>
                  <a:pt x="130" y="165"/>
                </a:cubicBezTo>
                <a:cubicBezTo>
                  <a:pt x="133" y="143"/>
                  <a:pt x="136" y="121"/>
                  <a:pt x="140" y="99"/>
                </a:cubicBezTo>
                <a:cubicBezTo>
                  <a:pt x="144" y="70"/>
                  <a:pt x="157" y="46"/>
                  <a:pt x="179" y="28"/>
                </a:cubicBezTo>
                <a:cubicBezTo>
                  <a:pt x="197" y="12"/>
                  <a:pt x="220" y="0"/>
                  <a:pt x="244" y="5"/>
                </a:cubicBezTo>
                <a:cubicBezTo>
                  <a:pt x="257" y="8"/>
                  <a:pt x="271" y="7"/>
                  <a:pt x="284" y="12"/>
                </a:cubicBezTo>
                <a:cubicBezTo>
                  <a:pt x="317" y="24"/>
                  <a:pt x="338" y="48"/>
                  <a:pt x="348" y="82"/>
                </a:cubicBezTo>
                <a:cubicBezTo>
                  <a:pt x="359" y="117"/>
                  <a:pt x="364" y="152"/>
                  <a:pt x="367" y="187"/>
                </a:cubicBezTo>
                <a:cubicBezTo>
                  <a:pt x="371" y="227"/>
                  <a:pt x="374" y="266"/>
                  <a:pt x="377" y="305"/>
                </a:cubicBezTo>
                <a:cubicBezTo>
                  <a:pt x="378" y="310"/>
                  <a:pt x="377" y="315"/>
                  <a:pt x="377" y="320"/>
                </a:cubicBezTo>
                <a:cubicBezTo>
                  <a:pt x="377" y="330"/>
                  <a:pt x="382" y="336"/>
                  <a:pt x="392" y="337"/>
                </a:cubicBezTo>
                <a:cubicBezTo>
                  <a:pt x="405" y="338"/>
                  <a:pt x="417" y="339"/>
                  <a:pt x="430" y="340"/>
                </a:cubicBezTo>
                <a:cubicBezTo>
                  <a:pt x="447" y="341"/>
                  <a:pt x="467" y="358"/>
                  <a:pt x="472" y="374"/>
                </a:cubicBezTo>
                <a:cubicBezTo>
                  <a:pt x="486" y="417"/>
                  <a:pt x="493" y="461"/>
                  <a:pt x="494" y="507"/>
                </a:cubicBezTo>
                <a:cubicBezTo>
                  <a:pt x="495" y="514"/>
                  <a:pt x="495" y="521"/>
                  <a:pt x="496" y="528"/>
                </a:cubicBezTo>
                <a:cubicBezTo>
                  <a:pt x="502" y="530"/>
                  <a:pt x="508" y="532"/>
                  <a:pt x="515" y="533"/>
                </a:cubicBezTo>
                <a:cubicBezTo>
                  <a:pt x="513" y="536"/>
                  <a:pt x="512" y="539"/>
                  <a:pt x="510" y="539"/>
                </a:cubicBezTo>
                <a:cubicBezTo>
                  <a:pt x="504" y="542"/>
                  <a:pt x="503" y="546"/>
                  <a:pt x="504" y="553"/>
                </a:cubicBezTo>
                <a:cubicBezTo>
                  <a:pt x="505" y="560"/>
                  <a:pt x="510" y="560"/>
                  <a:pt x="515" y="562"/>
                </a:cubicBezTo>
                <a:cubicBezTo>
                  <a:pt x="522" y="564"/>
                  <a:pt x="529" y="567"/>
                  <a:pt x="538" y="571"/>
                </a:cubicBezTo>
                <a:cubicBezTo>
                  <a:pt x="530" y="585"/>
                  <a:pt x="519" y="576"/>
                  <a:pt x="510" y="577"/>
                </a:cubicBezTo>
                <a:cubicBezTo>
                  <a:pt x="508" y="592"/>
                  <a:pt x="510" y="596"/>
                  <a:pt x="521" y="603"/>
                </a:cubicBezTo>
                <a:cubicBezTo>
                  <a:pt x="525" y="606"/>
                  <a:pt x="527" y="610"/>
                  <a:pt x="530" y="613"/>
                </a:cubicBezTo>
                <a:cubicBezTo>
                  <a:pt x="526" y="615"/>
                  <a:pt x="522" y="617"/>
                  <a:pt x="518" y="619"/>
                </a:cubicBezTo>
                <a:cubicBezTo>
                  <a:pt x="514" y="649"/>
                  <a:pt x="510" y="680"/>
                  <a:pt x="508" y="711"/>
                </a:cubicBezTo>
                <a:cubicBezTo>
                  <a:pt x="507" y="724"/>
                  <a:pt x="507" y="735"/>
                  <a:pt x="494" y="743"/>
                </a:cubicBezTo>
                <a:cubicBezTo>
                  <a:pt x="483" y="749"/>
                  <a:pt x="472" y="757"/>
                  <a:pt x="458" y="755"/>
                </a:cubicBezTo>
                <a:cubicBezTo>
                  <a:pt x="462" y="774"/>
                  <a:pt x="453" y="785"/>
                  <a:pt x="439" y="796"/>
                </a:cubicBezTo>
                <a:cubicBezTo>
                  <a:pt x="423" y="808"/>
                  <a:pt x="424" y="808"/>
                  <a:pt x="430" y="827"/>
                </a:cubicBezTo>
                <a:cubicBezTo>
                  <a:pt x="433" y="836"/>
                  <a:pt x="434" y="846"/>
                  <a:pt x="436" y="855"/>
                </a:cubicBezTo>
                <a:cubicBezTo>
                  <a:pt x="439" y="865"/>
                  <a:pt x="442" y="875"/>
                  <a:pt x="446" y="885"/>
                </a:cubicBezTo>
                <a:cubicBezTo>
                  <a:pt x="454" y="900"/>
                  <a:pt x="458" y="916"/>
                  <a:pt x="458" y="934"/>
                </a:cubicBezTo>
                <a:cubicBezTo>
                  <a:pt x="326" y="934"/>
                  <a:pt x="193" y="934"/>
                  <a:pt x="60" y="934"/>
                </a:cubicBezTo>
                <a:close/>
              </a:path>
            </a:pathLst>
          </a:custGeom>
          <a:solidFill>
            <a:schemeClr val="bg1">
              <a:lumMod val="85000"/>
            </a:schemeClr>
          </a:solidFill>
          <a:ln>
            <a:noFill/>
          </a:ln>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4" name="Freeform 10"/>
          <p:cNvSpPr/>
          <p:nvPr/>
        </p:nvSpPr>
        <p:spPr bwMode="auto">
          <a:xfrm>
            <a:off x="12853834" y="2185356"/>
            <a:ext cx="3905256" cy="6788792"/>
          </a:xfrm>
          <a:custGeom>
            <a:avLst/>
            <a:gdLst>
              <a:gd name="T0" fmla="*/ 17 w 553"/>
              <a:gd name="T1" fmla="*/ 954 h 959"/>
              <a:gd name="T2" fmla="*/ 33 w 553"/>
              <a:gd name="T3" fmla="*/ 858 h 959"/>
              <a:gd name="T4" fmla="*/ 13 w 553"/>
              <a:gd name="T5" fmla="*/ 830 h 959"/>
              <a:gd name="T6" fmla="*/ 16 w 553"/>
              <a:gd name="T7" fmla="*/ 802 h 959"/>
              <a:gd name="T8" fmla="*/ 59 w 553"/>
              <a:gd name="T9" fmla="*/ 767 h 959"/>
              <a:gd name="T10" fmla="*/ 28 w 553"/>
              <a:gd name="T11" fmla="*/ 708 h 959"/>
              <a:gd name="T12" fmla="*/ 1 w 553"/>
              <a:gd name="T13" fmla="*/ 472 h 959"/>
              <a:gd name="T14" fmla="*/ 16 w 553"/>
              <a:gd name="T15" fmla="*/ 396 h 959"/>
              <a:gd name="T16" fmla="*/ 159 w 553"/>
              <a:gd name="T17" fmla="*/ 324 h 959"/>
              <a:gd name="T18" fmla="*/ 186 w 553"/>
              <a:gd name="T19" fmla="*/ 292 h 959"/>
              <a:gd name="T20" fmla="*/ 158 w 553"/>
              <a:gd name="T21" fmla="*/ 227 h 959"/>
              <a:gd name="T22" fmla="*/ 131 w 553"/>
              <a:gd name="T23" fmla="*/ 171 h 959"/>
              <a:gd name="T24" fmla="*/ 129 w 553"/>
              <a:gd name="T25" fmla="*/ 110 h 959"/>
              <a:gd name="T26" fmla="*/ 144 w 553"/>
              <a:gd name="T27" fmla="*/ 49 h 959"/>
              <a:gd name="T28" fmla="*/ 227 w 553"/>
              <a:gd name="T29" fmla="*/ 1 h 959"/>
              <a:gd name="T30" fmla="*/ 329 w 553"/>
              <a:gd name="T31" fmla="*/ 53 h 959"/>
              <a:gd name="T32" fmla="*/ 353 w 553"/>
              <a:gd name="T33" fmla="*/ 125 h 959"/>
              <a:gd name="T34" fmla="*/ 350 w 553"/>
              <a:gd name="T35" fmla="*/ 153 h 959"/>
              <a:gd name="T36" fmla="*/ 337 w 553"/>
              <a:gd name="T37" fmla="*/ 213 h 959"/>
              <a:gd name="T38" fmla="*/ 317 w 553"/>
              <a:gd name="T39" fmla="*/ 272 h 959"/>
              <a:gd name="T40" fmla="*/ 327 w 553"/>
              <a:gd name="T41" fmla="*/ 296 h 959"/>
              <a:gd name="T42" fmla="*/ 324 w 553"/>
              <a:gd name="T43" fmla="*/ 310 h 959"/>
              <a:gd name="T44" fmla="*/ 408 w 553"/>
              <a:gd name="T45" fmla="*/ 358 h 959"/>
              <a:gd name="T46" fmla="*/ 469 w 553"/>
              <a:gd name="T47" fmla="*/ 370 h 959"/>
              <a:gd name="T48" fmla="*/ 501 w 553"/>
              <a:gd name="T49" fmla="*/ 385 h 959"/>
              <a:gd name="T50" fmla="*/ 542 w 553"/>
              <a:gd name="T51" fmla="*/ 523 h 959"/>
              <a:gd name="T52" fmla="*/ 550 w 553"/>
              <a:gd name="T53" fmla="*/ 666 h 959"/>
              <a:gd name="T54" fmla="*/ 532 w 553"/>
              <a:gd name="T55" fmla="*/ 787 h 959"/>
              <a:gd name="T56" fmla="*/ 471 w 553"/>
              <a:gd name="T57" fmla="*/ 814 h 959"/>
              <a:gd name="T58" fmla="*/ 479 w 553"/>
              <a:gd name="T59" fmla="*/ 876 h 959"/>
              <a:gd name="T60" fmla="*/ 484 w 553"/>
              <a:gd name="T61" fmla="*/ 934 h 959"/>
              <a:gd name="T62" fmla="*/ 17 w 553"/>
              <a:gd name="T63" fmla="*/ 959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3" h="959">
                <a:moveTo>
                  <a:pt x="17" y="959"/>
                </a:moveTo>
                <a:cubicBezTo>
                  <a:pt x="17" y="957"/>
                  <a:pt x="16" y="956"/>
                  <a:pt x="17" y="954"/>
                </a:cubicBezTo>
                <a:cubicBezTo>
                  <a:pt x="23" y="926"/>
                  <a:pt x="30" y="898"/>
                  <a:pt x="37" y="870"/>
                </a:cubicBezTo>
                <a:cubicBezTo>
                  <a:pt x="38" y="865"/>
                  <a:pt x="38" y="862"/>
                  <a:pt x="33" y="858"/>
                </a:cubicBezTo>
                <a:cubicBezTo>
                  <a:pt x="27" y="854"/>
                  <a:pt x="21" y="848"/>
                  <a:pt x="16" y="842"/>
                </a:cubicBezTo>
                <a:cubicBezTo>
                  <a:pt x="14" y="839"/>
                  <a:pt x="13" y="834"/>
                  <a:pt x="13" y="830"/>
                </a:cubicBezTo>
                <a:cubicBezTo>
                  <a:pt x="13" y="822"/>
                  <a:pt x="14" y="814"/>
                  <a:pt x="14" y="807"/>
                </a:cubicBezTo>
                <a:cubicBezTo>
                  <a:pt x="14" y="805"/>
                  <a:pt x="15" y="803"/>
                  <a:pt x="16" y="802"/>
                </a:cubicBezTo>
                <a:cubicBezTo>
                  <a:pt x="27" y="792"/>
                  <a:pt x="32" y="774"/>
                  <a:pt x="50" y="771"/>
                </a:cubicBezTo>
                <a:cubicBezTo>
                  <a:pt x="52" y="771"/>
                  <a:pt x="55" y="769"/>
                  <a:pt x="59" y="767"/>
                </a:cubicBezTo>
                <a:cubicBezTo>
                  <a:pt x="56" y="762"/>
                  <a:pt x="53" y="757"/>
                  <a:pt x="50" y="753"/>
                </a:cubicBezTo>
                <a:cubicBezTo>
                  <a:pt x="37" y="741"/>
                  <a:pt x="30" y="727"/>
                  <a:pt x="28" y="708"/>
                </a:cubicBezTo>
                <a:cubicBezTo>
                  <a:pt x="23" y="662"/>
                  <a:pt x="14" y="615"/>
                  <a:pt x="8" y="568"/>
                </a:cubicBezTo>
                <a:cubicBezTo>
                  <a:pt x="4" y="536"/>
                  <a:pt x="3" y="504"/>
                  <a:pt x="1" y="472"/>
                </a:cubicBezTo>
                <a:cubicBezTo>
                  <a:pt x="0" y="453"/>
                  <a:pt x="1" y="435"/>
                  <a:pt x="1" y="416"/>
                </a:cubicBezTo>
                <a:cubicBezTo>
                  <a:pt x="2" y="406"/>
                  <a:pt x="6" y="400"/>
                  <a:pt x="16" y="396"/>
                </a:cubicBezTo>
                <a:cubicBezTo>
                  <a:pt x="53" y="383"/>
                  <a:pt x="89" y="368"/>
                  <a:pt x="126" y="353"/>
                </a:cubicBezTo>
                <a:cubicBezTo>
                  <a:pt x="140" y="347"/>
                  <a:pt x="151" y="337"/>
                  <a:pt x="159" y="324"/>
                </a:cubicBezTo>
                <a:cubicBezTo>
                  <a:pt x="163" y="317"/>
                  <a:pt x="168" y="312"/>
                  <a:pt x="176" y="310"/>
                </a:cubicBezTo>
                <a:cubicBezTo>
                  <a:pt x="186" y="307"/>
                  <a:pt x="189" y="303"/>
                  <a:pt x="186" y="292"/>
                </a:cubicBezTo>
                <a:cubicBezTo>
                  <a:pt x="180" y="272"/>
                  <a:pt x="173" y="251"/>
                  <a:pt x="166" y="231"/>
                </a:cubicBezTo>
                <a:cubicBezTo>
                  <a:pt x="165" y="226"/>
                  <a:pt x="162" y="224"/>
                  <a:pt x="158" y="227"/>
                </a:cubicBezTo>
                <a:cubicBezTo>
                  <a:pt x="152" y="230"/>
                  <a:pt x="149" y="227"/>
                  <a:pt x="145" y="223"/>
                </a:cubicBezTo>
                <a:cubicBezTo>
                  <a:pt x="131" y="208"/>
                  <a:pt x="128" y="191"/>
                  <a:pt x="131" y="171"/>
                </a:cubicBezTo>
                <a:cubicBezTo>
                  <a:pt x="132" y="167"/>
                  <a:pt x="136" y="164"/>
                  <a:pt x="140" y="160"/>
                </a:cubicBezTo>
                <a:cubicBezTo>
                  <a:pt x="137" y="144"/>
                  <a:pt x="136" y="126"/>
                  <a:pt x="129" y="110"/>
                </a:cubicBezTo>
                <a:cubicBezTo>
                  <a:pt x="119" y="87"/>
                  <a:pt x="128" y="70"/>
                  <a:pt x="141" y="53"/>
                </a:cubicBezTo>
                <a:cubicBezTo>
                  <a:pt x="142" y="52"/>
                  <a:pt x="143" y="51"/>
                  <a:pt x="144" y="49"/>
                </a:cubicBezTo>
                <a:cubicBezTo>
                  <a:pt x="152" y="29"/>
                  <a:pt x="171" y="20"/>
                  <a:pt x="188" y="10"/>
                </a:cubicBezTo>
                <a:cubicBezTo>
                  <a:pt x="199" y="4"/>
                  <a:pt x="214" y="2"/>
                  <a:pt x="227" y="1"/>
                </a:cubicBezTo>
                <a:cubicBezTo>
                  <a:pt x="246" y="0"/>
                  <a:pt x="266" y="3"/>
                  <a:pt x="282" y="15"/>
                </a:cubicBezTo>
                <a:cubicBezTo>
                  <a:pt x="298" y="27"/>
                  <a:pt x="316" y="38"/>
                  <a:pt x="329" y="53"/>
                </a:cubicBezTo>
                <a:cubicBezTo>
                  <a:pt x="341" y="65"/>
                  <a:pt x="348" y="82"/>
                  <a:pt x="356" y="97"/>
                </a:cubicBezTo>
                <a:cubicBezTo>
                  <a:pt x="361" y="106"/>
                  <a:pt x="359" y="115"/>
                  <a:pt x="353" y="125"/>
                </a:cubicBezTo>
                <a:cubicBezTo>
                  <a:pt x="349" y="132"/>
                  <a:pt x="343" y="141"/>
                  <a:pt x="350" y="151"/>
                </a:cubicBezTo>
                <a:cubicBezTo>
                  <a:pt x="350" y="151"/>
                  <a:pt x="350" y="152"/>
                  <a:pt x="350" y="153"/>
                </a:cubicBezTo>
                <a:cubicBezTo>
                  <a:pt x="350" y="166"/>
                  <a:pt x="351" y="179"/>
                  <a:pt x="349" y="192"/>
                </a:cubicBezTo>
                <a:cubicBezTo>
                  <a:pt x="348" y="200"/>
                  <a:pt x="347" y="210"/>
                  <a:pt x="337" y="213"/>
                </a:cubicBezTo>
                <a:cubicBezTo>
                  <a:pt x="335" y="214"/>
                  <a:pt x="334" y="217"/>
                  <a:pt x="334" y="220"/>
                </a:cubicBezTo>
                <a:cubicBezTo>
                  <a:pt x="328" y="237"/>
                  <a:pt x="322" y="254"/>
                  <a:pt x="317" y="272"/>
                </a:cubicBezTo>
                <a:cubicBezTo>
                  <a:pt x="316" y="276"/>
                  <a:pt x="314" y="282"/>
                  <a:pt x="316" y="286"/>
                </a:cubicBezTo>
                <a:cubicBezTo>
                  <a:pt x="317" y="290"/>
                  <a:pt x="323" y="292"/>
                  <a:pt x="327" y="296"/>
                </a:cubicBezTo>
                <a:cubicBezTo>
                  <a:pt x="326" y="297"/>
                  <a:pt x="325" y="299"/>
                  <a:pt x="324" y="301"/>
                </a:cubicBezTo>
                <a:cubicBezTo>
                  <a:pt x="324" y="304"/>
                  <a:pt x="323" y="309"/>
                  <a:pt x="324" y="310"/>
                </a:cubicBezTo>
                <a:cubicBezTo>
                  <a:pt x="333" y="320"/>
                  <a:pt x="341" y="331"/>
                  <a:pt x="351" y="337"/>
                </a:cubicBezTo>
                <a:cubicBezTo>
                  <a:pt x="369" y="346"/>
                  <a:pt x="389" y="351"/>
                  <a:pt x="408" y="358"/>
                </a:cubicBezTo>
                <a:cubicBezTo>
                  <a:pt x="413" y="360"/>
                  <a:pt x="419" y="360"/>
                  <a:pt x="424" y="362"/>
                </a:cubicBezTo>
                <a:cubicBezTo>
                  <a:pt x="438" y="368"/>
                  <a:pt x="452" y="372"/>
                  <a:pt x="469" y="370"/>
                </a:cubicBezTo>
                <a:cubicBezTo>
                  <a:pt x="477" y="369"/>
                  <a:pt x="487" y="375"/>
                  <a:pt x="495" y="378"/>
                </a:cubicBezTo>
                <a:cubicBezTo>
                  <a:pt x="498" y="379"/>
                  <a:pt x="500" y="382"/>
                  <a:pt x="501" y="385"/>
                </a:cubicBezTo>
                <a:cubicBezTo>
                  <a:pt x="515" y="420"/>
                  <a:pt x="533" y="454"/>
                  <a:pt x="539" y="492"/>
                </a:cubicBezTo>
                <a:cubicBezTo>
                  <a:pt x="540" y="502"/>
                  <a:pt x="540" y="513"/>
                  <a:pt x="542" y="523"/>
                </a:cubicBezTo>
                <a:cubicBezTo>
                  <a:pt x="547" y="548"/>
                  <a:pt x="546" y="574"/>
                  <a:pt x="550" y="600"/>
                </a:cubicBezTo>
                <a:cubicBezTo>
                  <a:pt x="553" y="621"/>
                  <a:pt x="551" y="644"/>
                  <a:pt x="550" y="666"/>
                </a:cubicBezTo>
                <a:cubicBezTo>
                  <a:pt x="549" y="692"/>
                  <a:pt x="548" y="718"/>
                  <a:pt x="544" y="743"/>
                </a:cubicBezTo>
                <a:cubicBezTo>
                  <a:pt x="542" y="758"/>
                  <a:pt x="536" y="772"/>
                  <a:pt x="532" y="787"/>
                </a:cubicBezTo>
                <a:cubicBezTo>
                  <a:pt x="528" y="798"/>
                  <a:pt x="519" y="805"/>
                  <a:pt x="507" y="807"/>
                </a:cubicBezTo>
                <a:cubicBezTo>
                  <a:pt x="495" y="808"/>
                  <a:pt x="483" y="812"/>
                  <a:pt x="471" y="814"/>
                </a:cubicBezTo>
                <a:cubicBezTo>
                  <a:pt x="464" y="815"/>
                  <a:pt x="463" y="819"/>
                  <a:pt x="465" y="825"/>
                </a:cubicBezTo>
                <a:cubicBezTo>
                  <a:pt x="470" y="842"/>
                  <a:pt x="474" y="859"/>
                  <a:pt x="479" y="876"/>
                </a:cubicBezTo>
                <a:cubicBezTo>
                  <a:pt x="480" y="878"/>
                  <a:pt x="481" y="880"/>
                  <a:pt x="480" y="881"/>
                </a:cubicBezTo>
                <a:cubicBezTo>
                  <a:pt x="474" y="899"/>
                  <a:pt x="485" y="916"/>
                  <a:pt x="484" y="934"/>
                </a:cubicBezTo>
                <a:cubicBezTo>
                  <a:pt x="484" y="942"/>
                  <a:pt x="485" y="950"/>
                  <a:pt x="486" y="959"/>
                </a:cubicBezTo>
                <a:cubicBezTo>
                  <a:pt x="329" y="959"/>
                  <a:pt x="173" y="959"/>
                  <a:pt x="17" y="959"/>
                </a:cubicBezTo>
                <a:close/>
              </a:path>
            </a:pathLst>
          </a:custGeom>
          <a:solidFill>
            <a:schemeClr val="bg1">
              <a:lumMod val="85000"/>
            </a:schemeClr>
          </a:solidFill>
          <a:ln>
            <a:noFill/>
          </a:ln>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5" name="Freeform 12"/>
          <p:cNvSpPr/>
          <p:nvPr/>
        </p:nvSpPr>
        <p:spPr bwMode="auto">
          <a:xfrm>
            <a:off x="17604875" y="2146048"/>
            <a:ext cx="4863409" cy="6825117"/>
          </a:xfrm>
          <a:custGeom>
            <a:avLst/>
            <a:gdLst>
              <a:gd name="T0" fmla="*/ 130 w 689"/>
              <a:gd name="T1" fmla="*/ 928 h 964"/>
              <a:gd name="T2" fmla="*/ 152 w 689"/>
              <a:gd name="T3" fmla="*/ 824 h 964"/>
              <a:gd name="T4" fmla="*/ 155 w 689"/>
              <a:gd name="T5" fmla="*/ 721 h 964"/>
              <a:gd name="T6" fmla="*/ 158 w 689"/>
              <a:gd name="T7" fmla="*/ 630 h 964"/>
              <a:gd name="T8" fmla="*/ 147 w 689"/>
              <a:gd name="T9" fmla="*/ 640 h 964"/>
              <a:gd name="T10" fmla="*/ 112 w 689"/>
              <a:gd name="T11" fmla="*/ 735 h 964"/>
              <a:gd name="T12" fmla="*/ 105 w 689"/>
              <a:gd name="T13" fmla="*/ 771 h 964"/>
              <a:gd name="T14" fmla="*/ 108 w 689"/>
              <a:gd name="T15" fmla="*/ 816 h 964"/>
              <a:gd name="T16" fmla="*/ 108 w 689"/>
              <a:gd name="T17" fmla="*/ 863 h 964"/>
              <a:gd name="T18" fmla="*/ 122 w 689"/>
              <a:gd name="T19" fmla="*/ 953 h 964"/>
              <a:gd name="T20" fmla="*/ 38 w 689"/>
              <a:gd name="T21" fmla="*/ 963 h 964"/>
              <a:gd name="T22" fmla="*/ 12 w 689"/>
              <a:gd name="T23" fmla="*/ 888 h 964"/>
              <a:gd name="T24" fmla="*/ 3 w 689"/>
              <a:gd name="T25" fmla="*/ 784 h 964"/>
              <a:gd name="T26" fmla="*/ 11 w 689"/>
              <a:gd name="T27" fmla="*/ 739 h 964"/>
              <a:gd name="T28" fmla="*/ 33 w 689"/>
              <a:gd name="T29" fmla="*/ 639 h 964"/>
              <a:gd name="T30" fmla="*/ 55 w 689"/>
              <a:gd name="T31" fmla="*/ 561 h 964"/>
              <a:gd name="T32" fmla="*/ 90 w 689"/>
              <a:gd name="T33" fmla="*/ 425 h 964"/>
              <a:gd name="T34" fmla="*/ 168 w 689"/>
              <a:gd name="T35" fmla="*/ 376 h 964"/>
              <a:gd name="T36" fmla="*/ 255 w 689"/>
              <a:gd name="T37" fmla="*/ 324 h 964"/>
              <a:gd name="T38" fmla="*/ 271 w 689"/>
              <a:gd name="T39" fmla="*/ 290 h 964"/>
              <a:gd name="T40" fmla="*/ 241 w 689"/>
              <a:gd name="T41" fmla="*/ 224 h 964"/>
              <a:gd name="T42" fmla="*/ 220 w 689"/>
              <a:gd name="T43" fmla="*/ 139 h 964"/>
              <a:gd name="T44" fmla="*/ 238 w 689"/>
              <a:gd name="T45" fmla="*/ 84 h 964"/>
              <a:gd name="T46" fmla="*/ 255 w 689"/>
              <a:gd name="T47" fmla="*/ 28 h 964"/>
              <a:gd name="T48" fmla="*/ 331 w 689"/>
              <a:gd name="T49" fmla="*/ 2 h 964"/>
              <a:gd name="T50" fmla="*/ 434 w 689"/>
              <a:gd name="T51" fmla="*/ 63 h 964"/>
              <a:gd name="T52" fmla="*/ 435 w 689"/>
              <a:gd name="T53" fmla="*/ 180 h 964"/>
              <a:gd name="T54" fmla="*/ 414 w 689"/>
              <a:gd name="T55" fmla="*/ 233 h 964"/>
              <a:gd name="T56" fmla="*/ 400 w 689"/>
              <a:gd name="T57" fmla="*/ 282 h 964"/>
              <a:gd name="T58" fmla="*/ 431 w 689"/>
              <a:gd name="T59" fmla="*/ 325 h 964"/>
              <a:gd name="T60" fmla="*/ 584 w 689"/>
              <a:gd name="T61" fmla="*/ 408 h 964"/>
              <a:gd name="T62" fmla="*/ 614 w 689"/>
              <a:gd name="T63" fmla="*/ 460 h 964"/>
              <a:gd name="T64" fmla="*/ 642 w 689"/>
              <a:gd name="T65" fmla="*/ 573 h 964"/>
              <a:gd name="T66" fmla="*/ 676 w 689"/>
              <a:gd name="T67" fmla="*/ 720 h 964"/>
              <a:gd name="T68" fmla="*/ 674 w 689"/>
              <a:gd name="T69" fmla="*/ 866 h 964"/>
              <a:gd name="T70" fmla="*/ 651 w 689"/>
              <a:gd name="T71" fmla="*/ 963 h 964"/>
              <a:gd name="T72" fmla="*/ 552 w 689"/>
              <a:gd name="T73" fmla="*/ 939 h 964"/>
              <a:gd name="T74" fmla="*/ 571 w 689"/>
              <a:gd name="T75" fmla="*/ 864 h 964"/>
              <a:gd name="T76" fmla="*/ 572 w 689"/>
              <a:gd name="T77" fmla="*/ 846 h 964"/>
              <a:gd name="T78" fmla="*/ 582 w 689"/>
              <a:gd name="T79" fmla="*/ 788 h 964"/>
              <a:gd name="T80" fmla="*/ 569 w 689"/>
              <a:gd name="T81" fmla="*/ 745 h 964"/>
              <a:gd name="T82" fmla="*/ 542 w 689"/>
              <a:gd name="T83" fmla="*/ 673 h 964"/>
              <a:gd name="T84" fmla="*/ 535 w 689"/>
              <a:gd name="T85" fmla="*/ 667 h 964"/>
              <a:gd name="T86" fmla="*/ 528 w 689"/>
              <a:gd name="T87" fmla="*/ 848 h 964"/>
              <a:gd name="T88" fmla="*/ 543 w 689"/>
              <a:gd name="T89" fmla="*/ 96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9" h="964">
                <a:moveTo>
                  <a:pt x="133" y="963"/>
                </a:moveTo>
                <a:cubicBezTo>
                  <a:pt x="132" y="951"/>
                  <a:pt x="132" y="939"/>
                  <a:pt x="130" y="928"/>
                </a:cubicBezTo>
                <a:cubicBezTo>
                  <a:pt x="127" y="909"/>
                  <a:pt x="127" y="891"/>
                  <a:pt x="133" y="874"/>
                </a:cubicBezTo>
                <a:cubicBezTo>
                  <a:pt x="140" y="857"/>
                  <a:pt x="144" y="840"/>
                  <a:pt x="152" y="824"/>
                </a:cubicBezTo>
                <a:cubicBezTo>
                  <a:pt x="159" y="809"/>
                  <a:pt x="160" y="794"/>
                  <a:pt x="158" y="778"/>
                </a:cubicBezTo>
                <a:cubicBezTo>
                  <a:pt x="157" y="759"/>
                  <a:pt x="155" y="740"/>
                  <a:pt x="155" y="721"/>
                </a:cubicBezTo>
                <a:cubicBezTo>
                  <a:pt x="155" y="698"/>
                  <a:pt x="158" y="674"/>
                  <a:pt x="159" y="650"/>
                </a:cubicBezTo>
                <a:cubicBezTo>
                  <a:pt x="159" y="643"/>
                  <a:pt x="158" y="637"/>
                  <a:pt x="158" y="630"/>
                </a:cubicBezTo>
                <a:cubicBezTo>
                  <a:pt x="156" y="630"/>
                  <a:pt x="155" y="629"/>
                  <a:pt x="153" y="629"/>
                </a:cubicBezTo>
                <a:cubicBezTo>
                  <a:pt x="151" y="633"/>
                  <a:pt x="149" y="636"/>
                  <a:pt x="147" y="640"/>
                </a:cubicBezTo>
                <a:cubicBezTo>
                  <a:pt x="141" y="654"/>
                  <a:pt x="135" y="669"/>
                  <a:pt x="130" y="683"/>
                </a:cubicBezTo>
                <a:cubicBezTo>
                  <a:pt x="124" y="701"/>
                  <a:pt x="112" y="715"/>
                  <a:pt x="112" y="735"/>
                </a:cubicBezTo>
                <a:cubicBezTo>
                  <a:pt x="112" y="743"/>
                  <a:pt x="106" y="751"/>
                  <a:pt x="104" y="759"/>
                </a:cubicBezTo>
                <a:cubicBezTo>
                  <a:pt x="103" y="763"/>
                  <a:pt x="103" y="769"/>
                  <a:pt x="105" y="771"/>
                </a:cubicBezTo>
                <a:cubicBezTo>
                  <a:pt x="115" y="783"/>
                  <a:pt x="114" y="796"/>
                  <a:pt x="110" y="809"/>
                </a:cubicBezTo>
                <a:cubicBezTo>
                  <a:pt x="109" y="812"/>
                  <a:pt x="108" y="815"/>
                  <a:pt x="108" y="816"/>
                </a:cubicBezTo>
                <a:cubicBezTo>
                  <a:pt x="115" y="828"/>
                  <a:pt x="111" y="841"/>
                  <a:pt x="109" y="853"/>
                </a:cubicBezTo>
                <a:cubicBezTo>
                  <a:pt x="108" y="856"/>
                  <a:pt x="108" y="860"/>
                  <a:pt x="108" y="863"/>
                </a:cubicBezTo>
                <a:cubicBezTo>
                  <a:pt x="110" y="878"/>
                  <a:pt x="112" y="893"/>
                  <a:pt x="115" y="908"/>
                </a:cubicBezTo>
                <a:cubicBezTo>
                  <a:pt x="117" y="923"/>
                  <a:pt x="120" y="938"/>
                  <a:pt x="122" y="953"/>
                </a:cubicBezTo>
                <a:cubicBezTo>
                  <a:pt x="123" y="956"/>
                  <a:pt x="123" y="959"/>
                  <a:pt x="124" y="964"/>
                </a:cubicBezTo>
                <a:cubicBezTo>
                  <a:pt x="95" y="964"/>
                  <a:pt x="67" y="964"/>
                  <a:pt x="38" y="963"/>
                </a:cubicBezTo>
                <a:cubicBezTo>
                  <a:pt x="37" y="963"/>
                  <a:pt x="34" y="961"/>
                  <a:pt x="33" y="960"/>
                </a:cubicBezTo>
                <a:cubicBezTo>
                  <a:pt x="20" y="938"/>
                  <a:pt x="14" y="914"/>
                  <a:pt x="12" y="888"/>
                </a:cubicBezTo>
                <a:cubicBezTo>
                  <a:pt x="10" y="859"/>
                  <a:pt x="8" y="831"/>
                  <a:pt x="6" y="802"/>
                </a:cubicBezTo>
                <a:cubicBezTo>
                  <a:pt x="6" y="796"/>
                  <a:pt x="4" y="790"/>
                  <a:pt x="3" y="784"/>
                </a:cubicBezTo>
                <a:cubicBezTo>
                  <a:pt x="0" y="773"/>
                  <a:pt x="2" y="763"/>
                  <a:pt x="7" y="754"/>
                </a:cubicBezTo>
                <a:cubicBezTo>
                  <a:pt x="10" y="749"/>
                  <a:pt x="10" y="744"/>
                  <a:pt x="11" y="739"/>
                </a:cubicBezTo>
                <a:cubicBezTo>
                  <a:pt x="12" y="735"/>
                  <a:pt x="11" y="731"/>
                  <a:pt x="12" y="727"/>
                </a:cubicBezTo>
                <a:cubicBezTo>
                  <a:pt x="26" y="699"/>
                  <a:pt x="27" y="669"/>
                  <a:pt x="33" y="639"/>
                </a:cubicBezTo>
                <a:cubicBezTo>
                  <a:pt x="37" y="617"/>
                  <a:pt x="45" y="596"/>
                  <a:pt x="51" y="574"/>
                </a:cubicBezTo>
                <a:cubicBezTo>
                  <a:pt x="53" y="570"/>
                  <a:pt x="55" y="565"/>
                  <a:pt x="55" y="561"/>
                </a:cubicBezTo>
                <a:cubicBezTo>
                  <a:pt x="52" y="533"/>
                  <a:pt x="60" y="507"/>
                  <a:pt x="69" y="481"/>
                </a:cubicBezTo>
                <a:cubicBezTo>
                  <a:pt x="76" y="462"/>
                  <a:pt x="83" y="444"/>
                  <a:pt x="90" y="425"/>
                </a:cubicBezTo>
                <a:cubicBezTo>
                  <a:pt x="91" y="422"/>
                  <a:pt x="93" y="417"/>
                  <a:pt x="96" y="416"/>
                </a:cubicBezTo>
                <a:cubicBezTo>
                  <a:pt x="120" y="402"/>
                  <a:pt x="143" y="388"/>
                  <a:pt x="168" y="376"/>
                </a:cubicBezTo>
                <a:cubicBezTo>
                  <a:pt x="190" y="364"/>
                  <a:pt x="213" y="354"/>
                  <a:pt x="236" y="344"/>
                </a:cubicBezTo>
                <a:cubicBezTo>
                  <a:pt x="245" y="339"/>
                  <a:pt x="250" y="333"/>
                  <a:pt x="255" y="324"/>
                </a:cubicBezTo>
                <a:cubicBezTo>
                  <a:pt x="259" y="317"/>
                  <a:pt x="265" y="310"/>
                  <a:pt x="271" y="304"/>
                </a:cubicBezTo>
                <a:cubicBezTo>
                  <a:pt x="276" y="299"/>
                  <a:pt x="275" y="294"/>
                  <a:pt x="271" y="290"/>
                </a:cubicBezTo>
                <a:cubicBezTo>
                  <a:pt x="252" y="278"/>
                  <a:pt x="249" y="260"/>
                  <a:pt x="247" y="239"/>
                </a:cubicBezTo>
                <a:cubicBezTo>
                  <a:pt x="247" y="234"/>
                  <a:pt x="243" y="229"/>
                  <a:pt x="241" y="224"/>
                </a:cubicBezTo>
                <a:cubicBezTo>
                  <a:pt x="232" y="208"/>
                  <a:pt x="219" y="193"/>
                  <a:pt x="226" y="172"/>
                </a:cubicBezTo>
                <a:cubicBezTo>
                  <a:pt x="229" y="160"/>
                  <a:pt x="224" y="150"/>
                  <a:pt x="220" y="139"/>
                </a:cubicBezTo>
                <a:cubicBezTo>
                  <a:pt x="214" y="121"/>
                  <a:pt x="217" y="107"/>
                  <a:pt x="230" y="93"/>
                </a:cubicBezTo>
                <a:cubicBezTo>
                  <a:pt x="233" y="91"/>
                  <a:pt x="236" y="88"/>
                  <a:pt x="238" y="84"/>
                </a:cubicBezTo>
                <a:cubicBezTo>
                  <a:pt x="239" y="82"/>
                  <a:pt x="240" y="79"/>
                  <a:pt x="240" y="78"/>
                </a:cubicBezTo>
                <a:cubicBezTo>
                  <a:pt x="231" y="57"/>
                  <a:pt x="242" y="41"/>
                  <a:pt x="255" y="28"/>
                </a:cubicBezTo>
                <a:cubicBezTo>
                  <a:pt x="269" y="13"/>
                  <a:pt x="288" y="8"/>
                  <a:pt x="308" y="6"/>
                </a:cubicBezTo>
                <a:cubicBezTo>
                  <a:pt x="315" y="5"/>
                  <a:pt x="323" y="4"/>
                  <a:pt x="331" y="2"/>
                </a:cubicBezTo>
                <a:cubicBezTo>
                  <a:pt x="344" y="0"/>
                  <a:pt x="357" y="3"/>
                  <a:pt x="370" y="9"/>
                </a:cubicBezTo>
                <a:cubicBezTo>
                  <a:pt x="396" y="21"/>
                  <a:pt x="418" y="40"/>
                  <a:pt x="434" y="63"/>
                </a:cubicBezTo>
                <a:cubicBezTo>
                  <a:pt x="446" y="79"/>
                  <a:pt x="453" y="102"/>
                  <a:pt x="444" y="122"/>
                </a:cubicBezTo>
                <a:cubicBezTo>
                  <a:pt x="435" y="141"/>
                  <a:pt x="434" y="159"/>
                  <a:pt x="435" y="180"/>
                </a:cubicBezTo>
                <a:cubicBezTo>
                  <a:pt x="435" y="196"/>
                  <a:pt x="432" y="212"/>
                  <a:pt x="418" y="224"/>
                </a:cubicBezTo>
                <a:cubicBezTo>
                  <a:pt x="415" y="225"/>
                  <a:pt x="414" y="229"/>
                  <a:pt x="414" y="233"/>
                </a:cubicBezTo>
                <a:cubicBezTo>
                  <a:pt x="413" y="238"/>
                  <a:pt x="413" y="243"/>
                  <a:pt x="413" y="248"/>
                </a:cubicBezTo>
                <a:cubicBezTo>
                  <a:pt x="413" y="261"/>
                  <a:pt x="409" y="273"/>
                  <a:pt x="400" y="282"/>
                </a:cubicBezTo>
                <a:cubicBezTo>
                  <a:pt x="396" y="286"/>
                  <a:pt x="394" y="291"/>
                  <a:pt x="400" y="293"/>
                </a:cubicBezTo>
                <a:cubicBezTo>
                  <a:pt x="415" y="300"/>
                  <a:pt x="422" y="314"/>
                  <a:pt x="431" y="325"/>
                </a:cubicBezTo>
                <a:cubicBezTo>
                  <a:pt x="438" y="332"/>
                  <a:pt x="444" y="339"/>
                  <a:pt x="454" y="342"/>
                </a:cubicBezTo>
                <a:cubicBezTo>
                  <a:pt x="499" y="361"/>
                  <a:pt x="541" y="384"/>
                  <a:pt x="584" y="408"/>
                </a:cubicBezTo>
                <a:cubicBezTo>
                  <a:pt x="593" y="414"/>
                  <a:pt x="597" y="420"/>
                  <a:pt x="600" y="430"/>
                </a:cubicBezTo>
                <a:cubicBezTo>
                  <a:pt x="603" y="440"/>
                  <a:pt x="609" y="450"/>
                  <a:pt x="614" y="460"/>
                </a:cubicBezTo>
                <a:cubicBezTo>
                  <a:pt x="616" y="464"/>
                  <a:pt x="619" y="468"/>
                  <a:pt x="619" y="473"/>
                </a:cubicBezTo>
                <a:cubicBezTo>
                  <a:pt x="624" y="507"/>
                  <a:pt x="640" y="538"/>
                  <a:pt x="642" y="573"/>
                </a:cubicBezTo>
                <a:cubicBezTo>
                  <a:pt x="642" y="586"/>
                  <a:pt x="648" y="599"/>
                  <a:pt x="651" y="612"/>
                </a:cubicBezTo>
                <a:cubicBezTo>
                  <a:pt x="659" y="648"/>
                  <a:pt x="667" y="684"/>
                  <a:pt x="676" y="720"/>
                </a:cubicBezTo>
                <a:cubicBezTo>
                  <a:pt x="682" y="743"/>
                  <a:pt x="683" y="765"/>
                  <a:pt x="685" y="788"/>
                </a:cubicBezTo>
                <a:cubicBezTo>
                  <a:pt x="689" y="816"/>
                  <a:pt x="679" y="840"/>
                  <a:pt x="674" y="866"/>
                </a:cubicBezTo>
                <a:cubicBezTo>
                  <a:pt x="668" y="894"/>
                  <a:pt x="662" y="922"/>
                  <a:pt x="656" y="950"/>
                </a:cubicBezTo>
                <a:cubicBezTo>
                  <a:pt x="655" y="954"/>
                  <a:pt x="653" y="958"/>
                  <a:pt x="651" y="963"/>
                </a:cubicBezTo>
                <a:cubicBezTo>
                  <a:pt x="617" y="963"/>
                  <a:pt x="582" y="963"/>
                  <a:pt x="547" y="963"/>
                </a:cubicBezTo>
                <a:cubicBezTo>
                  <a:pt x="549" y="955"/>
                  <a:pt x="551" y="947"/>
                  <a:pt x="552" y="939"/>
                </a:cubicBezTo>
                <a:cubicBezTo>
                  <a:pt x="555" y="928"/>
                  <a:pt x="556" y="916"/>
                  <a:pt x="559" y="905"/>
                </a:cubicBezTo>
                <a:cubicBezTo>
                  <a:pt x="563" y="891"/>
                  <a:pt x="567" y="878"/>
                  <a:pt x="571" y="864"/>
                </a:cubicBezTo>
                <a:cubicBezTo>
                  <a:pt x="572" y="860"/>
                  <a:pt x="572" y="856"/>
                  <a:pt x="572" y="852"/>
                </a:cubicBezTo>
                <a:cubicBezTo>
                  <a:pt x="572" y="850"/>
                  <a:pt x="571" y="847"/>
                  <a:pt x="572" y="846"/>
                </a:cubicBezTo>
                <a:cubicBezTo>
                  <a:pt x="580" y="833"/>
                  <a:pt x="572" y="819"/>
                  <a:pt x="574" y="807"/>
                </a:cubicBezTo>
                <a:cubicBezTo>
                  <a:pt x="575" y="800"/>
                  <a:pt x="578" y="793"/>
                  <a:pt x="582" y="788"/>
                </a:cubicBezTo>
                <a:cubicBezTo>
                  <a:pt x="586" y="783"/>
                  <a:pt x="585" y="781"/>
                  <a:pt x="583" y="776"/>
                </a:cubicBezTo>
                <a:cubicBezTo>
                  <a:pt x="577" y="766"/>
                  <a:pt x="573" y="755"/>
                  <a:pt x="569" y="745"/>
                </a:cubicBezTo>
                <a:cubicBezTo>
                  <a:pt x="566" y="737"/>
                  <a:pt x="564" y="728"/>
                  <a:pt x="561" y="720"/>
                </a:cubicBezTo>
                <a:cubicBezTo>
                  <a:pt x="555" y="704"/>
                  <a:pt x="548" y="689"/>
                  <a:pt x="542" y="673"/>
                </a:cubicBezTo>
                <a:cubicBezTo>
                  <a:pt x="541" y="669"/>
                  <a:pt x="539" y="664"/>
                  <a:pt x="536" y="660"/>
                </a:cubicBezTo>
                <a:cubicBezTo>
                  <a:pt x="535" y="662"/>
                  <a:pt x="535" y="664"/>
                  <a:pt x="535" y="667"/>
                </a:cubicBezTo>
                <a:cubicBezTo>
                  <a:pt x="531" y="713"/>
                  <a:pt x="528" y="760"/>
                  <a:pt x="524" y="807"/>
                </a:cubicBezTo>
                <a:cubicBezTo>
                  <a:pt x="522" y="821"/>
                  <a:pt x="521" y="835"/>
                  <a:pt x="528" y="848"/>
                </a:cubicBezTo>
                <a:cubicBezTo>
                  <a:pt x="541" y="873"/>
                  <a:pt x="540" y="901"/>
                  <a:pt x="542" y="928"/>
                </a:cubicBezTo>
                <a:cubicBezTo>
                  <a:pt x="543" y="940"/>
                  <a:pt x="543" y="951"/>
                  <a:pt x="543" y="963"/>
                </a:cubicBezTo>
                <a:cubicBezTo>
                  <a:pt x="404" y="963"/>
                  <a:pt x="267" y="963"/>
                  <a:pt x="133" y="963"/>
                </a:cubicBezTo>
                <a:close/>
              </a:path>
            </a:pathLst>
          </a:custGeom>
          <a:solidFill>
            <a:schemeClr val="bg1">
              <a:lumMod val="85000"/>
            </a:schemeClr>
          </a:solidFill>
          <a:ln>
            <a:noFill/>
          </a:ln>
        </p:spPr>
        <p:txBody>
          <a:bodyPr vert="horz" wrap="square" lIns="182871" tIns="91435" rIns="182871" bIns="9143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black"/>
              </a:solidFill>
              <a:effectLst/>
              <a:uLnTx/>
              <a:uFillTx/>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26" name="文本框 25"/>
          <p:cNvSpPr txBox="1"/>
          <p:nvPr/>
        </p:nvSpPr>
        <p:spPr>
          <a:xfrm>
            <a:off x="3068461" y="9718105"/>
            <a:ext cx="2831641" cy="645160"/>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rPr>
              <a:t>活动人员一</a:t>
            </a:r>
          </a:p>
        </p:txBody>
      </p:sp>
      <p:sp>
        <p:nvSpPr>
          <p:cNvPr id="27" name="文本框 26"/>
          <p:cNvSpPr txBox="1"/>
          <p:nvPr/>
        </p:nvSpPr>
        <p:spPr>
          <a:xfrm>
            <a:off x="2426373" y="10447152"/>
            <a:ext cx="4115818" cy="1641475"/>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a:t>
            </a:r>
          </a:p>
        </p:txBody>
      </p:sp>
      <p:sp>
        <p:nvSpPr>
          <p:cNvPr id="29" name="文本框 28"/>
          <p:cNvSpPr txBox="1"/>
          <p:nvPr/>
        </p:nvSpPr>
        <p:spPr>
          <a:xfrm>
            <a:off x="8160523" y="9718105"/>
            <a:ext cx="2831641" cy="645160"/>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rPr>
              <a:t>活动人员二</a:t>
            </a:r>
          </a:p>
        </p:txBody>
      </p:sp>
      <p:sp>
        <p:nvSpPr>
          <p:cNvPr id="30" name="文本框 29"/>
          <p:cNvSpPr txBox="1"/>
          <p:nvPr/>
        </p:nvSpPr>
        <p:spPr>
          <a:xfrm>
            <a:off x="7518435" y="10447152"/>
            <a:ext cx="4115818" cy="1641475"/>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a:t>
            </a:r>
          </a:p>
        </p:txBody>
      </p:sp>
      <p:sp>
        <p:nvSpPr>
          <p:cNvPr id="32" name="文本框 31"/>
          <p:cNvSpPr txBox="1"/>
          <p:nvPr/>
        </p:nvSpPr>
        <p:spPr>
          <a:xfrm>
            <a:off x="13285361" y="9718105"/>
            <a:ext cx="2831641" cy="645160"/>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rPr>
              <a:t>活动人员三</a:t>
            </a:r>
          </a:p>
        </p:txBody>
      </p:sp>
      <p:sp>
        <p:nvSpPr>
          <p:cNvPr id="33" name="文本框 32"/>
          <p:cNvSpPr txBox="1"/>
          <p:nvPr/>
        </p:nvSpPr>
        <p:spPr>
          <a:xfrm>
            <a:off x="12643273" y="10447152"/>
            <a:ext cx="4115818" cy="1641475"/>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a:t>
            </a:r>
          </a:p>
        </p:txBody>
      </p:sp>
      <p:sp>
        <p:nvSpPr>
          <p:cNvPr id="35" name="文本框 34"/>
          <p:cNvSpPr txBox="1"/>
          <p:nvPr/>
        </p:nvSpPr>
        <p:spPr>
          <a:xfrm>
            <a:off x="18620759" y="9718105"/>
            <a:ext cx="2831641" cy="645160"/>
          </a:xfrm>
          <a:prstGeom prst="rect">
            <a:avLst/>
          </a:prstGeom>
          <a:noFill/>
        </p:spPr>
        <p:txBody>
          <a:bodyPr wrap="square" rtlCol="0">
            <a:spAutoFit/>
          </a:bodyPr>
          <a:lstStyle/>
          <a:p>
            <a:pPr algn="ctr"/>
            <a:r>
              <a:rPr lang="zh-CN" altLang="en-US" sz="3600" dirty="0">
                <a:solidFill>
                  <a:srgbClr val="4BCAE3"/>
                </a:solidFill>
                <a:latin typeface="阿里巴巴普惠体 B" panose="00020600040101010101" charset="-122"/>
                <a:ea typeface="阿里巴巴普惠体 B" panose="00020600040101010101" charset="-122"/>
              </a:rPr>
              <a:t>活动人员四</a:t>
            </a:r>
          </a:p>
        </p:txBody>
      </p:sp>
      <p:sp>
        <p:nvSpPr>
          <p:cNvPr id="36" name="文本框 35"/>
          <p:cNvSpPr txBox="1"/>
          <p:nvPr/>
        </p:nvSpPr>
        <p:spPr>
          <a:xfrm>
            <a:off x="17978671" y="10447152"/>
            <a:ext cx="4115818" cy="1641475"/>
          </a:xfrm>
          <a:prstGeom prst="rect">
            <a:avLst/>
          </a:prstGeom>
          <a:noFill/>
        </p:spPr>
        <p:txBody>
          <a:bodyPr wrap="square" rtlCol="0">
            <a:spAutoFit/>
          </a:bodyPr>
          <a:lstStyle/>
          <a:p>
            <a:pPr algn="ctr">
              <a:lnSpc>
                <a:spcPct val="120000"/>
              </a:lnSpc>
            </a:pPr>
            <a:r>
              <a:rPr lang="zh-CN" altLang="zh-CN" sz="2800" kern="1200" dirty="0">
                <a:effectLst/>
                <a:latin typeface="阿里巴巴普惠体 B" panose="00020600040101010101" charset="-122"/>
                <a:ea typeface="阿里巴巴普惠体 B" panose="00020600040101010101" charset="-122"/>
                <a:cs typeface="OPPOSans R" panose="00020600040101010101" pitchFamily="18" charset="-122"/>
                <a:sym typeface="OPPOSans R" panose="00020600040101010101" pitchFamily="18" charset="-122"/>
              </a:rPr>
              <a:t>您的正文已经简明扼要，字字珠玑，但信息却错综复杂需要</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ULLTEXTBEAUTIFYED" val="1"/>
  <p:tag name="COMMONDATA" val="eyJoZGlkIjoiMWZmNzAzMzFlOTc2MTY3OGNiYmVlMzFlNjIyMjUzZT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2">
      <a:majorFont>
        <a:latin typeface="OPPOSans M"/>
        <a:ea typeface="OPPOSans B"/>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982</Words>
  <Application>Microsoft Office PowerPoint</Application>
  <PresentationFormat>自定义</PresentationFormat>
  <Paragraphs>184</Paragraphs>
  <Slides>19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OPPOSans R</vt:lpstr>
      <vt:lpstr>OPPOSans M</vt:lpstr>
      <vt:lpstr>阿里巴巴普惠体 B</vt:lpstr>
      <vt:lpstr>Wingdings</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洪涛</dc:creator>
  <cp:lastModifiedBy>Administrator</cp:lastModifiedBy>
  <cp:revision>4</cp:revision>
  <dcterms:created xsi:type="dcterms:W3CDTF">2022-07-03T12:24:00Z</dcterms:created>
  <dcterms:modified xsi:type="dcterms:W3CDTF">2023-03-07T06:18:06Z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A6804BA1C28C4513BC491CECC6172305</vt:lpwstr>
  </property>
  <property fmtid="{D5CDD505-2E9C-101B-9397-08002B2CF9AE}" pid="3" name="KSOProductBuildVer">
    <vt:lpwstr>2052-11.1.0.11875</vt:lpwstr>
  </property>
</Properties>
</file>